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70" r:id="rId5"/>
  </p:sldIdLst>
  <p:sldSz cx="7559675" cy="10691813"/>
  <p:notesSz cx="6858000" cy="9144000"/>
  <p:defaultTextStyle>
    <a:defPPr>
      <a:defRPr lang="en-US"/>
    </a:defPPr>
    <a:lvl1pPr marL="0" algn="l" defTabSz="497754" rtl="0" eaLnBrk="1" latinLnBrk="0" hangingPunct="1">
      <a:defRPr sz="1960" kern="1200">
        <a:solidFill>
          <a:schemeClr val="tx1"/>
        </a:solidFill>
        <a:latin typeface="+mn-lt"/>
        <a:ea typeface="+mn-ea"/>
        <a:cs typeface="+mn-cs"/>
      </a:defRPr>
    </a:lvl1pPr>
    <a:lvl2pPr marL="497754" algn="l" defTabSz="497754" rtl="0" eaLnBrk="1" latinLnBrk="0" hangingPunct="1">
      <a:defRPr sz="1960" kern="1200">
        <a:solidFill>
          <a:schemeClr val="tx1"/>
        </a:solidFill>
        <a:latin typeface="+mn-lt"/>
        <a:ea typeface="+mn-ea"/>
        <a:cs typeface="+mn-cs"/>
      </a:defRPr>
    </a:lvl2pPr>
    <a:lvl3pPr marL="995507" algn="l" defTabSz="497754" rtl="0" eaLnBrk="1" latinLnBrk="0" hangingPunct="1">
      <a:defRPr sz="1960" kern="1200">
        <a:solidFill>
          <a:schemeClr val="tx1"/>
        </a:solidFill>
        <a:latin typeface="+mn-lt"/>
        <a:ea typeface="+mn-ea"/>
        <a:cs typeface="+mn-cs"/>
      </a:defRPr>
    </a:lvl3pPr>
    <a:lvl4pPr marL="1493261" algn="l" defTabSz="497754" rtl="0" eaLnBrk="1" latinLnBrk="0" hangingPunct="1">
      <a:defRPr sz="1960" kern="1200">
        <a:solidFill>
          <a:schemeClr val="tx1"/>
        </a:solidFill>
        <a:latin typeface="+mn-lt"/>
        <a:ea typeface="+mn-ea"/>
        <a:cs typeface="+mn-cs"/>
      </a:defRPr>
    </a:lvl4pPr>
    <a:lvl5pPr marL="1991015" algn="l" defTabSz="497754" rtl="0" eaLnBrk="1" latinLnBrk="0" hangingPunct="1">
      <a:defRPr sz="1960" kern="1200">
        <a:solidFill>
          <a:schemeClr val="tx1"/>
        </a:solidFill>
        <a:latin typeface="+mn-lt"/>
        <a:ea typeface="+mn-ea"/>
        <a:cs typeface="+mn-cs"/>
      </a:defRPr>
    </a:lvl5pPr>
    <a:lvl6pPr marL="2488768" algn="l" defTabSz="497754" rtl="0" eaLnBrk="1" latinLnBrk="0" hangingPunct="1">
      <a:defRPr sz="1960" kern="1200">
        <a:solidFill>
          <a:schemeClr val="tx1"/>
        </a:solidFill>
        <a:latin typeface="+mn-lt"/>
        <a:ea typeface="+mn-ea"/>
        <a:cs typeface="+mn-cs"/>
      </a:defRPr>
    </a:lvl6pPr>
    <a:lvl7pPr marL="2986522" algn="l" defTabSz="497754" rtl="0" eaLnBrk="1" latinLnBrk="0" hangingPunct="1">
      <a:defRPr sz="1960" kern="1200">
        <a:solidFill>
          <a:schemeClr val="tx1"/>
        </a:solidFill>
        <a:latin typeface="+mn-lt"/>
        <a:ea typeface="+mn-ea"/>
        <a:cs typeface="+mn-cs"/>
      </a:defRPr>
    </a:lvl7pPr>
    <a:lvl8pPr marL="3484275" algn="l" defTabSz="497754" rtl="0" eaLnBrk="1" latinLnBrk="0" hangingPunct="1">
      <a:defRPr sz="1960" kern="1200">
        <a:solidFill>
          <a:schemeClr val="tx1"/>
        </a:solidFill>
        <a:latin typeface="+mn-lt"/>
        <a:ea typeface="+mn-ea"/>
        <a:cs typeface="+mn-cs"/>
      </a:defRPr>
    </a:lvl8pPr>
    <a:lvl9pPr marL="3982029" algn="l" defTabSz="497754" rtl="0" eaLnBrk="1" latinLnBrk="0" hangingPunct="1">
      <a:defRPr sz="196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BE20"/>
    <a:srgbClr val="ED8B00"/>
    <a:srgbClr val="00A499"/>
    <a:srgbClr val="330072"/>
    <a:srgbClr val="7C2855"/>
    <a:srgbClr val="AE2573"/>
    <a:srgbClr val="D6DEE3"/>
    <a:srgbClr val="8A1538"/>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7BC3EB-4A80-43F3-9347-B932F9B8F80A}" v="15" dt="2026-03-16T10:25:30.759"/>
    <p1510:client id="{D9A72F3C-EAAF-4543-92D4-C933F631FA92}" v="26" dt="2026-03-16T12:19:37.7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2" d="100"/>
          <a:sy n="72" d="100"/>
        </p:scale>
        <p:origin x="3066" y="60"/>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540C89-B9D0-4C0D-81A5-38896D0F5358}" type="datetimeFigureOut">
              <a:rPr lang="en-GB" smtClean="0"/>
              <a:t>16/03/2026</a:t>
            </a:fld>
            <a:endParaRPr lang="en-GB"/>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53D24A-48B9-4613-A504-022E9D4EBFA0}" type="slidenum">
              <a:rPr lang="en-GB" smtClean="0"/>
              <a:t>‹#›</a:t>
            </a:fld>
            <a:endParaRPr lang="en-GB"/>
          </a:p>
        </p:txBody>
      </p:sp>
    </p:spTree>
    <p:extLst>
      <p:ext uri="{BB962C8B-B14F-4D97-AF65-F5344CB8AC3E}">
        <p14:creationId xmlns:p14="http://schemas.microsoft.com/office/powerpoint/2010/main" val="2336128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Poster - large footer">
    <p:spTree>
      <p:nvGrpSpPr>
        <p:cNvPr id="1" name=""/>
        <p:cNvGrpSpPr/>
        <p:nvPr/>
      </p:nvGrpSpPr>
      <p:grpSpPr>
        <a:xfrm>
          <a:off x="0" y="0"/>
          <a:ext cx="0" cy="0"/>
          <a:chOff x="0" y="0"/>
          <a:chExt cx="0" cy="0"/>
        </a:xfrm>
      </p:grpSpPr>
      <p:pic>
        <p:nvPicPr>
          <p:cNvPr id="17" name="Picture 16" descr="Berkshire Healthcare NHS Foundation Trust">
            <a:extLst>
              <a:ext uri="{FF2B5EF4-FFF2-40B4-BE49-F238E27FC236}">
                <a16:creationId xmlns:a16="http://schemas.microsoft.com/office/drawing/2014/main" id="{21E3D7C9-CC8E-4D38-94CF-B1B63E778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7805" y="410830"/>
            <a:ext cx="2206009" cy="828000"/>
          </a:xfrm>
          <a:prstGeom prst="rect">
            <a:avLst/>
          </a:prstGeom>
        </p:spPr>
      </p:pic>
      <p:pic>
        <p:nvPicPr>
          <p:cNvPr id="4" name="Graphic 3">
            <a:extLst>
              <a:ext uri="{FF2B5EF4-FFF2-40B4-BE49-F238E27FC236}">
                <a16:creationId xmlns:a16="http://schemas.microsoft.com/office/drawing/2014/main" id="{8C033DB4-F1E6-65ED-CB05-A0B526CB87C5}"/>
              </a:ext>
              <a:ext uri="{C183D7F6-B498-43B3-948B-1728B52AA6E4}">
                <adec:decorative xmlns:adec="http://schemas.microsoft.com/office/drawing/2017/decorative" val="1"/>
              </a:ext>
            </a:extLst>
          </p:cNvPr>
          <p:cNvPicPr>
            <a:picLocks noChangeAspect="1"/>
          </p:cNvPicPr>
          <p:nvPr userDrawn="1"/>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l="2573" t="36747" r="41979" b="32958"/>
          <a:stretch/>
        </p:blipFill>
        <p:spPr>
          <a:xfrm>
            <a:off x="449837" y="7886700"/>
            <a:ext cx="6660000" cy="2330500"/>
          </a:xfrm>
          <a:prstGeom prst="rect">
            <a:avLst/>
          </a:prstGeom>
        </p:spPr>
      </p:pic>
      <p:sp>
        <p:nvSpPr>
          <p:cNvPr id="2" name="Freeform: Shape 1">
            <a:extLst>
              <a:ext uri="{FF2B5EF4-FFF2-40B4-BE49-F238E27FC236}">
                <a16:creationId xmlns:a16="http://schemas.microsoft.com/office/drawing/2014/main" id="{19D3293D-26D2-4BF5-7217-EE52908D7BDB}"/>
              </a:ext>
            </a:extLst>
          </p:cNvPr>
          <p:cNvSpPr/>
          <p:nvPr userDrawn="1"/>
        </p:nvSpPr>
        <p:spPr>
          <a:xfrm>
            <a:off x="0" y="0"/>
            <a:ext cx="7559675" cy="10691813"/>
          </a:xfrm>
          <a:custGeom>
            <a:avLst/>
            <a:gdLst>
              <a:gd name="connsiteX0" fmla="*/ 449837 w 7559675"/>
              <a:gd name="connsiteY0" fmla="*/ 449906 h 10691813"/>
              <a:gd name="connsiteX1" fmla="*/ 449837 w 7559675"/>
              <a:gd name="connsiteY1" fmla="*/ 10241906 h 10691813"/>
              <a:gd name="connsiteX2" fmla="*/ 7109837 w 7559675"/>
              <a:gd name="connsiteY2" fmla="*/ 10241906 h 10691813"/>
              <a:gd name="connsiteX3" fmla="*/ 7109837 w 7559675"/>
              <a:gd name="connsiteY3" fmla="*/ 449906 h 10691813"/>
              <a:gd name="connsiteX4" fmla="*/ 0 w 7559675"/>
              <a:gd name="connsiteY4" fmla="*/ 0 h 10691813"/>
              <a:gd name="connsiteX5" fmla="*/ 7559675 w 7559675"/>
              <a:gd name="connsiteY5" fmla="*/ 0 h 10691813"/>
              <a:gd name="connsiteX6" fmla="*/ 7559675 w 7559675"/>
              <a:gd name="connsiteY6" fmla="*/ 10691813 h 10691813"/>
              <a:gd name="connsiteX7" fmla="*/ 0 w 7559675"/>
              <a:gd name="connsiteY7" fmla="*/ 10691813 h 10691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59675" h="10691813">
                <a:moveTo>
                  <a:pt x="449837" y="449906"/>
                </a:moveTo>
                <a:lnTo>
                  <a:pt x="449837" y="10241906"/>
                </a:lnTo>
                <a:lnTo>
                  <a:pt x="7109837" y="10241906"/>
                </a:lnTo>
                <a:lnTo>
                  <a:pt x="7109837" y="449906"/>
                </a:lnTo>
                <a:close/>
                <a:moveTo>
                  <a:pt x="0" y="0"/>
                </a:moveTo>
                <a:lnTo>
                  <a:pt x="7559675" y="0"/>
                </a:lnTo>
                <a:lnTo>
                  <a:pt x="7559675" y="10691813"/>
                </a:lnTo>
                <a:lnTo>
                  <a:pt x="0" y="10691813"/>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2406478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Poster - small footer">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9CF1571E-2D35-499E-0BC3-FA0064F7BAA9}"/>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573" t="36747" r="41979" b="42118"/>
          <a:stretch/>
        </p:blipFill>
        <p:spPr>
          <a:xfrm>
            <a:off x="449837" y="8596384"/>
            <a:ext cx="6660000" cy="1625790"/>
          </a:xfrm>
          <a:prstGeom prst="rect">
            <a:avLst/>
          </a:prstGeom>
        </p:spPr>
      </p:pic>
      <p:pic>
        <p:nvPicPr>
          <p:cNvPr id="3" name="Picture 2" descr="Berkshire Healthcare NHS Foundation Trust">
            <a:extLst>
              <a:ext uri="{FF2B5EF4-FFF2-40B4-BE49-F238E27FC236}">
                <a16:creationId xmlns:a16="http://schemas.microsoft.com/office/drawing/2014/main" id="{A7009451-976B-D408-0810-280255CEAEFA}"/>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937805" y="410830"/>
            <a:ext cx="2206009" cy="828000"/>
          </a:xfrm>
          <a:prstGeom prst="rect">
            <a:avLst/>
          </a:prstGeom>
        </p:spPr>
      </p:pic>
      <p:sp>
        <p:nvSpPr>
          <p:cNvPr id="4" name="Freeform: Shape 3">
            <a:extLst>
              <a:ext uri="{FF2B5EF4-FFF2-40B4-BE49-F238E27FC236}">
                <a16:creationId xmlns:a16="http://schemas.microsoft.com/office/drawing/2014/main" id="{D9F0CEA6-1B6B-4A17-B6EE-60AE723607BC}"/>
              </a:ext>
            </a:extLst>
          </p:cNvPr>
          <p:cNvSpPr/>
          <p:nvPr userDrawn="1"/>
        </p:nvSpPr>
        <p:spPr>
          <a:xfrm>
            <a:off x="0" y="0"/>
            <a:ext cx="7559675" cy="10691813"/>
          </a:xfrm>
          <a:custGeom>
            <a:avLst/>
            <a:gdLst>
              <a:gd name="connsiteX0" fmla="*/ 449837 w 7559675"/>
              <a:gd name="connsiteY0" fmla="*/ 449906 h 10691813"/>
              <a:gd name="connsiteX1" fmla="*/ 449837 w 7559675"/>
              <a:gd name="connsiteY1" fmla="*/ 10241906 h 10691813"/>
              <a:gd name="connsiteX2" fmla="*/ 7109837 w 7559675"/>
              <a:gd name="connsiteY2" fmla="*/ 10241906 h 10691813"/>
              <a:gd name="connsiteX3" fmla="*/ 7109837 w 7559675"/>
              <a:gd name="connsiteY3" fmla="*/ 449906 h 10691813"/>
              <a:gd name="connsiteX4" fmla="*/ 0 w 7559675"/>
              <a:gd name="connsiteY4" fmla="*/ 0 h 10691813"/>
              <a:gd name="connsiteX5" fmla="*/ 7559675 w 7559675"/>
              <a:gd name="connsiteY5" fmla="*/ 0 h 10691813"/>
              <a:gd name="connsiteX6" fmla="*/ 7559675 w 7559675"/>
              <a:gd name="connsiteY6" fmla="*/ 10691813 h 10691813"/>
              <a:gd name="connsiteX7" fmla="*/ 0 w 7559675"/>
              <a:gd name="connsiteY7" fmla="*/ 10691813 h 10691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59675" h="10691813">
                <a:moveTo>
                  <a:pt x="449837" y="449906"/>
                </a:moveTo>
                <a:lnTo>
                  <a:pt x="449837" y="10241906"/>
                </a:lnTo>
                <a:lnTo>
                  <a:pt x="7109837" y="10241906"/>
                </a:lnTo>
                <a:lnTo>
                  <a:pt x="7109837" y="449906"/>
                </a:lnTo>
                <a:close/>
                <a:moveTo>
                  <a:pt x="0" y="0"/>
                </a:moveTo>
                <a:lnTo>
                  <a:pt x="7559675" y="0"/>
                </a:lnTo>
                <a:lnTo>
                  <a:pt x="7559675" y="10691813"/>
                </a:lnTo>
                <a:lnTo>
                  <a:pt x="0" y="10691813"/>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2011496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Poster - header">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018F18A0-8922-AAE9-BC54-D3CD28A01F0C}"/>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59532" t="32254" r="3205" b="33011"/>
          <a:stretch/>
        </p:blipFill>
        <p:spPr>
          <a:xfrm flipH="1" flipV="1">
            <a:off x="476249" y="449903"/>
            <a:ext cx="6633046" cy="3960000"/>
          </a:xfrm>
          <a:prstGeom prst="rect">
            <a:avLst/>
          </a:prstGeom>
        </p:spPr>
      </p:pic>
      <p:pic>
        <p:nvPicPr>
          <p:cNvPr id="5" name="Picture 4">
            <a:extLst>
              <a:ext uri="{FF2B5EF4-FFF2-40B4-BE49-F238E27FC236}">
                <a16:creationId xmlns:a16="http://schemas.microsoft.com/office/drawing/2014/main" id="{F59375C4-0A15-DB26-A1A0-18838B76C54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4787510" y="615546"/>
            <a:ext cx="2160000" cy="828000"/>
          </a:xfrm>
          <a:prstGeom prst="rect">
            <a:avLst/>
          </a:prstGeom>
        </p:spPr>
      </p:pic>
      <p:sp>
        <p:nvSpPr>
          <p:cNvPr id="2" name="Freeform: Shape 1">
            <a:extLst>
              <a:ext uri="{FF2B5EF4-FFF2-40B4-BE49-F238E27FC236}">
                <a16:creationId xmlns:a16="http://schemas.microsoft.com/office/drawing/2014/main" id="{ECF8A16A-4F80-F038-F3F3-DF1B97919B3E}"/>
              </a:ext>
            </a:extLst>
          </p:cNvPr>
          <p:cNvSpPr/>
          <p:nvPr userDrawn="1"/>
        </p:nvSpPr>
        <p:spPr>
          <a:xfrm>
            <a:off x="0" y="0"/>
            <a:ext cx="7559675" cy="10691813"/>
          </a:xfrm>
          <a:custGeom>
            <a:avLst/>
            <a:gdLst>
              <a:gd name="connsiteX0" fmla="*/ 449837 w 7559675"/>
              <a:gd name="connsiteY0" fmla="*/ 449906 h 10691813"/>
              <a:gd name="connsiteX1" fmla="*/ 449837 w 7559675"/>
              <a:gd name="connsiteY1" fmla="*/ 10241906 h 10691813"/>
              <a:gd name="connsiteX2" fmla="*/ 7109837 w 7559675"/>
              <a:gd name="connsiteY2" fmla="*/ 10241906 h 10691813"/>
              <a:gd name="connsiteX3" fmla="*/ 7109837 w 7559675"/>
              <a:gd name="connsiteY3" fmla="*/ 449906 h 10691813"/>
              <a:gd name="connsiteX4" fmla="*/ 0 w 7559675"/>
              <a:gd name="connsiteY4" fmla="*/ 0 h 10691813"/>
              <a:gd name="connsiteX5" fmla="*/ 7559675 w 7559675"/>
              <a:gd name="connsiteY5" fmla="*/ 0 h 10691813"/>
              <a:gd name="connsiteX6" fmla="*/ 7559675 w 7559675"/>
              <a:gd name="connsiteY6" fmla="*/ 10691813 h 10691813"/>
              <a:gd name="connsiteX7" fmla="*/ 0 w 7559675"/>
              <a:gd name="connsiteY7" fmla="*/ 10691813 h 10691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59675" h="10691813">
                <a:moveTo>
                  <a:pt x="449837" y="449906"/>
                </a:moveTo>
                <a:lnTo>
                  <a:pt x="449837" y="10241906"/>
                </a:lnTo>
                <a:lnTo>
                  <a:pt x="7109837" y="10241906"/>
                </a:lnTo>
                <a:lnTo>
                  <a:pt x="7109837" y="449906"/>
                </a:lnTo>
                <a:close/>
                <a:moveTo>
                  <a:pt x="0" y="0"/>
                </a:moveTo>
                <a:lnTo>
                  <a:pt x="7559675" y="0"/>
                </a:lnTo>
                <a:lnTo>
                  <a:pt x="7559675" y="10691813"/>
                </a:lnTo>
                <a:lnTo>
                  <a:pt x="0" y="10691813"/>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4194008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O NOT USE (safe print zone)">
    <p:spTree>
      <p:nvGrpSpPr>
        <p:cNvPr id="1" name=""/>
        <p:cNvGrpSpPr/>
        <p:nvPr/>
      </p:nvGrpSpPr>
      <p:grpSpPr>
        <a:xfrm>
          <a:off x="0" y="0"/>
          <a:ext cx="0" cy="0"/>
          <a:chOff x="0" y="0"/>
          <a:chExt cx="0" cy="0"/>
        </a:xfrm>
      </p:grpSpPr>
    </p:spTree>
    <p:extLst>
      <p:ext uri="{BB962C8B-B14F-4D97-AF65-F5344CB8AC3E}">
        <p14:creationId xmlns:p14="http://schemas.microsoft.com/office/powerpoint/2010/main" val="527237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DO NOT USE (safe print zon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1AFFCB3-827D-B04E-571D-6D49299ECE16}"/>
              </a:ext>
            </a:extLst>
          </p:cNvPr>
          <p:cNvSpPr/>
          <p:nvPr userDrawn="1"/>
        </p:nvSpPr>
        <p:spPr>
          <a:xfrm>
            <a:off x="449837" y="449906"/>
            <a:ext cx="6660000" cy="9792000"/>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9843270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7819639"/>
      </p:ext>
    </p:extLst>
  </p:cSld>
  <p:clrMap bg1="lt1" tx1="dk1" bg2="lt2" tx2="dk2" accent1="accent1" accent2="accent2" accent3="accent3" accent4="accent4" accent5="accent5" accent6="accent6" hlink="hlink" folHlink="folHlink"/>
  <p:sldLayoutIdLst>
    <p:sldLayoutId id="2147483675" r:id="rId1"/>
    <p:sldLayoutId id="2147483682" r:id="rId2"/>
    <p:sldLayoutId id="2147483673" r:id="rId3"/>
    <p:sldLayoutId id="2147483699" r:id="rId4"/>
    <p:sldLayoutId id="2147483700" r:id="rId5"/>
  </p:sldLayoutIdLst>
  <p:txStyles>
    <p:titleStyle>
      <a:lvl1pPr algn="l" defTabSz="740184" rtl="0" eaLnBrk="1" latinLnBrk="0" hangingPunct="1">
        <a:lnSpc>
          <a:spcPct val="90000"/>
        </a:lnSpc>
        <a:spcBef>
          <a:spcPct val="0"/>
        </a:spcBef>
        <a:buNone/>
        <a:defRPr sz="3562" kern="1200">
          <a:solidFill>
            <a:schemeClr val="tx1"/>
          </a:solidFill>
          <a:latin typeface="+mj-lt"/>
          <a:ea typeface="+mj-ea"/>
          <a:cs typeface="+mj-cs"/>
        </a:defRPr>
      </a:lvl1pPr>
    </p:titleStyle>
    <p:bodyStyle>
      <a:lvl1pPr marL="185046" indent="-185046" algn="l" defTabSz="740184" rtl="0" eaLnBrk="1" latinLnBrk="0" hangingPunct="1">
        <a:lnSpc>
          <a:spcPct val="90000"/>
        </a:lnSpc>
        <a:spcBef>
          <a:spcPts val="809"/>
        </a:spcBef>
        <a:buFont typeface="Arial" panose="020B0604020202020204" pitchFamily="34" charset="0"/>
        <a:buChar char="•"/>
        <a:defRPr sz="2267" kern="1200">
          <a:solidFill>
            <a:schemeClr val="tx1"/>
          </a:solidFill>
          <a:latin typeface="+mn-lt"/>
          <a:ea typeface="+mn-ea"/>
          <a:cs typeface="+mn-cs"/>
        </a:defRPr>
      </a:lvl1pPr>
      <a:lvl2pPr marL="555138" indent="-185046" algn="l" defTabSz="740184" rtl="0" eaLnBrk="1" latinLnBrk="0" hangingPunct="1">
        <a:lnSpc>
          <a:spcPct val="90000"/>
        </a:lnSpc>
        <a:spcBef>
          <a:spcPts val="405"/>
        </a:spcBef>
        <a:buFont typeface="Arial" panose="020B0604020202020204" pitchFamily="34" charset="0"/>
        <a:buChar char="•"/>
        <a:defRPr sz="1943" kern="1200">
          <a:solidFill>
            <a:schemeClr val="tx1"/>
          </a:solidFill>
          <a:latin typeface="+mn-lt"/>
          <a:ea typeface="+mn-ea"/>
          <a:cs typeface="+mn-cs"/>
        </a:defRPr>
      </a:lvl2pPr>
      <a:lvl3pPr marL="925230" indent="-185046" algn="l" defTabSz="740184" rtl="0" eaLnBrk="1" latinLnBrk="0" hangingPunct="1">
        <a:lnSpc>
          <a:spcPct val="90000"/>
        </a:lnSpc>
        <a:spcBef>
          <a:spcPts val="405"/>
        </a:spcBef>
        <a:buFont typeface="Arial" panose="020B0604020202020204" pitchFamily="34" charset="0"/>
        <a:buChar char="•"/>
        <a:defRPr sz="1619" kern="1200">
          <a:solidFill>
            <a:schemeClr val="tx1"/>
          </a:solidFill>
          <a:latin typeface="+mn-lt"/>
          <a:ea typeface="+mn-ea"/>
          <a:cs typeface="+mn-cs"/>
        </a:defRPr>
      </a:lvl3pPr>
      <a:lvl4pPr marL="1295322" indent="-185046" algn="l" defTabSz="740184" rtl="0" eaLnBrk="1" latinLnBrk="0" hangingPunct="1">
        <a:lnSpc>
          <a:spcPct val="90000"/>
        </a:lnSpc>
        <a:spcBef>
          <a:spcPts val="405"/>
        </a:spcBef>
        <a:buFont typeface="Arial" panose="020B0604020202020204" pitchFamily="34" charset="0"/>
        <a:buChar char="•"/>
        <a:defRPr sz="1457" kern="1200">
          <a:solidFill>
            <a:schemeClr val="tx1"/>
          </a:solidFill>
          <a:latin typeface="+mn-lt"/>
          <a:ea typeface="+mn-ea"/>
          <a:cs typeface="+mn-cs"/>
        </a:defRPr>
      </a:lvl4pPr>
      <a:lvl5pPr marL="1665414" indent="-185046" algn="l" defTabSz="740184" rtl="0" eaLnBrk="1" latinLnBrk="0" hangingPunct="1">
        <a:lnSpc>
          <a:spcPct val="90000"/>
        </a:lnSpc>
        <a:spcBef>
          <a:spcPts val="405"/>
        </a:spcBef>
        <a:buFont typeface="Arial" panose="020B0604020202020204" pitchFamily="34" charset="0"/>
        <a:buChar char="•"/>
        <a:defRPr sz="1457" kern="1200">
          <a:solidFill>
            <a:schemeClr val="tx1"/>
          </a:solidFill>
          <a:latin typeface="+mn-lt"/>
          <a:ea typeface="+mn-ea"/>
          <a:cs typeface="+mn-cs"/>
        </a:defRPr>
      </a:lvl5pPr>
      <a:lvl6pPr marL="2035506" indent="-185046" algn="l" defTabSz="740184" rtl="0" eaLnBrk="1" latinLnBrk="0" hangingPunct="1">
        <a:lnSpc>
          <a:spcPct val="90000"/>
        </a:lnSpc>
        <a:spcBef>
          <a:spcPts val="405"/>
        </a:spcBef>
        <a:buFont typeface="Arial" panose="020B0604020202020204" pitchFamily="34" charset="0"/>
        <a:buChar char="•"/>
        <a:defRPr sz="1457" kern="1200">
          <a:solidFill>
            <a:schemeClr val="tx1"/>
          </a:solidFill>
          <a:latin typeface="+mn-lt"/>
          <a:ea typeface="+mn-ea"/>
          <a:cs typeface="+mn-cs"/>
        </a:defRPr>
      </a:lvl6pPr>
      <a:lvl7pPr marL="2405598" indent="-185046" algn="l" defTabSz="740184" rtl="0" eaLnBrk="1" latinLnBrk="0" hangingPunct="1">
        <a:lnSpc>
          <a:spcPct val="90000"/>
        </a:lnSpc>
        <a:spcBef>
          <a:spcPts val="405"/>
        </a:spcBef>
        <a:buFont typeface="Arial" panose="020B0604020202020204" pitchFamily="34" charset="0"/>
        <a:buChar char="•"/>
        <a:defRPr sz="1457" kern="1200">
          <a:solidFill>
            <a:schemeClr val="tx1"/>
          </a:solidFill>
          <a:latin typeface="+mn-lt"/>
          <a:ea typeface="+mn-ea"/>
          <a:cs typeface="+mn-cs"/>
        </a:defRPr>
      </a:lvl7pPr>
      <a:lvl8pPr marL="2775690" indent="-185046" algn="l" defTabSz="740184" rtl="0" eaLnBrk="1" latinLnBrk="0" hangingPunct="1">
        <a:lnSpc>
          <a:spcPct val="90000"/>
        </a:lnSpc>
        <a:spcBef>
          <a:spcPts val="405"/>
        </a:spcBef>
        <a:buFont typeface="Arial" panose="020B0604020202020204" pitchFamily="34" charset="0"/>
        <a:buChar char="•"/>
        <a:defRPr sz="1457" kern="1200">
          <a:solidFill>
            <a:schemeClr val="tx1"/>
          </a:solidFill>
          <a:latin typeface="+mn-lt"/>
          <a:ea typeface="+mn-ea"/>
          <a:cs typeface="+mn-cs"/>
        </a:defRPr>
      </a:lvl8pPr>
      <a:lvl9pPr marL="3145782" indent="-185046" algn="l" defTabSz="740184" rtl="0" eaLnBrk="1" latinLnBrk="0" hangingPunct="1">
        <a:lnSpc>
          <a:spcPct val="90000"/>
        </a:lnSpc>
        <a:spcBef>
          <a:spcPts val="405"/>
        </a:spcBef>
        <a:buFont typeface="Arial" panose="020B0604020202020204" pitchFamily="34" charset="0"/>
        <a:buChar char="•"/>
        <a:defRPr sz="1457" kern="1200">
          <a:solidFill>
            <a:schemeClr val="tx1"/>
          </a:solidFill>
          <a:latin typeface="+mn-lt"/>
          <a:ea typeface="+mn-ea"/>
          <a:cs typeface="+mn-cs"/>
        </a:defRPr>
      </a:lvl9pPr>
    </p:bodyStyle>
    <p:otherStyle>
      <a:defPPr>
        <a:defRPr lang="en-US"/>
      </a:defPPr>
      <a:lvl1pPr marL="0" algn="l" defTabSz="740184" rtl="0" eaLnBrk="1" latinLnBrk="0" hangingPunct="1">
        <a:defRPr sz="1457" kern="1200">
          <a:solidFill>
            <a:schemeClr val="tx1"/>
          </a:solidFill>
          <a:latin typeface="+mn-lt"/>
          <a:ea typeface="+mn-ea"/>
          <a:cs typeface="+mn-cs"/>
        </a:defRPr>
      </a:lvl1pPr>
      <a:lvl2pPr marL="370092" algn="l" defTabSz="740184" rtl="0" eaLnBrk="1" latinLnBrk="0" hangingPunct="1">
        <a:defRPr sz="1457" kern="1200">
          <a:solidFill>
            <a:schemeClr val="tx1"/>
          </a:solidFill>
          <a:latin typeface="+mn-lt"/>
          <a:ea typeface="+mn-ea"/>
          <a:cs typeface="+mn-cs"/>
        </a:defRPr>
      </a:lvl2pPr>
      <a:lvl3pPr marL="740184" algn="l" defTabSz="740184" rtl="0" eaLnBrk="1" latinLnBrk="0" hangingPunct="1">
        <a:defRPr sz="1457" kern="1200">
          <a:solidFill>
            <a:schemeClr val="tx1"/>
          </a:solidFill>
          <a:latin typeface="+mn-lt"/>
          <a:ea typeface="+mn-ea"/>
          <a:cs typeface="+mn-cs"/>
        </a:defRPr>
      </a:lvl3pPr>
      <a:lvl4pPr marL="1110276" algn="l" defTabSz="740184" rtl="0" eaLnBrk="1" latinLnBrk="0" hangingPunct="1">
        <a:defRPr sz="1457" kern="1200">
          <a:solidFill>
            <a:schemeClr val="tx1"/>
          </a:solidFill>
          <a:latin typeface="+mn-lt"/>
          <a:ea typeface="+mn-ea"/>
          <a:cs typeface="+mn-cs"/>
        </a:defRPr>
      </a:lvl4pPr>
      <a:lvl5pPr marL="1480368" algn="l" defTabSz="740184" rtl="0" eaLnBrk="1" latinLnBrk="0" hangingPunct="1">
        <a:defRPr sz="1457" kern="1200">
          <a:solidFill>
            <a:schemeClr val="tx1"/>
          </a:solidFill>
          <a:latin typeface="+mn-lt"/>
          <a:ea typeface="+mn-ea"/>
          <a:cs typeface="+mn-cs"/>
        </a:defRPr>
      </a:lvl5pPr>
      <a:lvl6pPr marL="1850460" algn="l" defTabSz="740184" rtl="0" eaLnBrk="1" latinLnBrk="0" hangingPunct="1">
        <a:defRPr sz="1457" kern="1200">
          <a:solidFill>
            <a:schemeClr val="tx1"/>
          </a:solidFill>
          <a:latin typeface="+mn-lt"/>
          <a:ea typeface="+mn-ea"/>
          <a:cs typeface="+mn-cs"/>
        </a:defRPr>
      </a:lvl6pPr>
      <a:lvl7pPr marL="2220552" algn="l" defTabSz="740184" rtl="0" eaLnBrk="1" latinLnBrk="0" hangingPunct="1">
        <a:defRPr sz="1457" kern="1200">
          <a:solidFill>
            <a:schemeClr val="tx1"/>
          </a:solidFill>
          <a:latin typeface="+mn-lt"/>
          <a:ea typeface="+mn-ea"/>
          <a:cs typeface="+mn-cs"/>
        </a:defRPr>
      </a:lvl7pPr>
      <a:lvl8pPr marL="2590644" algn="l" defTabSz="740184" rtl="0" eaLnBrk="1" latinLnBrk="0" hangingPunct="1">
        <a:defRPr sz="1457" kern="1200">
          <a:solidFill>
            <a:schemeClr val="tx1"/>
          </a:solidFill>
          <a:latin typeface="+mn-lt"/>
          <a:ea typeface="+mn-ea"/>
          <a:cs typeface="+mn-cs"/>
        </a:defRPr>
      </a:lvl8pPr>
      <a:lvl9pPr marL="2960736" algn="l" defTabSz="740184" rtl="0" eaLnBrk="1" latinLnBrk="0" hangingPunct="1">
        <a:defRPr sz="1457"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368">
          <p15:clr>
            <a:srgbClr val="F26B43"/>
          </p15:clr>
        </p15:guide>
        <p15:guide id="2" pos="238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2BEFC0D-097B-FF1D-A7F3-E87720F8336B}"/>
              </a:ext>
            </a:extLst>
          </p:cNvPr>
          <p:cNvSpPr/>
          <p:nvPr/>
        </p:nvSpPr>
        <p:spPr>
          <a:xfrm>
            <a:off x="489016" y="4820907"/>
            <a:ext cx="6886007" cy="393954"/>
          </a:xfrm>
          <a:prstGeom prst="rect">
            <a:avLst/>
          </a:prstGeom>
        </p:spPr>
        <p:txBody>
          <a:bodyPr wrap="square">
            <a:spAutoFit/>
          </a:bodyPr>
          <a:lstStyle/>
          <a:p>
            <a:r>
              <a:rPr lang="en-GB" b="1" dirty="0"/>
              <a:t> </a:t>
            </a:r>
            <a:endParaRPr lang="en-GB" dirty="0"/>
          </a:p>
        </p:txBody>
      </p:sp>
      <p:sp>
        <p:nvSpPr>
          <p:cNvPr id="11" name="Rectangle 10">
            <a:extLst>
              <a:ext uri="{FF2B5EF4-FFF2-40B4-BE49-F238E27FC236}">
                <a16:creationId xmlns:a16="http://schemas.microsoft.com/office/drawing/2014/main" id="{FBBF64FD-2925-8727-A3D8-99DA07CCFC39}"/>
              </a:ext>
            </a:extLst>
          </p:cNvPr>
          <p:cNvSpPr/>
          <p:nvPr/>
        </p:nvSpPr>
        <p:spPr>
          <a:xfrm>
            <a:off x="0" y="3151096"/>
            <a:ext cx="449837" cy="75600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Rounded Corners 6">
            <a:extLst>
              <a:ext uri="{FF2B5EF4-FFF2-40B4-BE49-F238E27FC236}">
                <a16:creationId xmlns:a16="http://schemas.microsoft.com/office/drawing/2014/main" id="{284D8FA3-6C74-4BBE-0F13-78BC70FAFBF3}"/>
              </a:ext>
            </a:extLst>
          </p:cNvPr>
          <p:cNvSpPr/>
          <p:nvPr/>
        </p:nvSpPr>
        <p:spPr>
          <a:xfrm>
            <a:off x="861576" y="652973"/>
            <a:ext cx="3739860" cy="540000"/>
          </a:xfrm>
          <a:prstGeom prst="roundRect">
            <a:avLst>
              <a:gd name="adj" fmla="val 5000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80AD3DB8-3D74-AAA8-DCBE-245BE82EB579}"/>
              </a:ext>
            </a:extLst>
          </p:cNvPr>
          <p:cNvSpPr>
            <a:spLocks noChangeAspect="1"/>
          </p:cNvSpPr>
          <p:nvPr/>
        </p:nvSpPr>
        <p:spPr>
          <a:xfrm>
            <a:off x="640695" y="617446"/>
            <a:ext cx="576000" cy="576000"/>
          </a:xfrm>
          <a:prstGeom prst="ellips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a:extLst>
              <a:ext uri="{FF2B5EF4-FFF2-40B4-BE49-F238E27FC236}">
                <a16:creationId xmlns:a16="http://schemas.microsoft.com/office/drawing/2014/main" id="{3EB5DF5F-DA4A-FE61-F262-6CF85B4D8E5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76695" y="653446"/>
            <a:ext cx="504000" cy="504000"/>
          </a:xfrm>
          <a:prstGeom prst="rect">
            <a:avLst/>
          </a:prstGeom>
          <a:ln w="57150">
            <a:noFill/>
          </a:ln>
        </p:spPr>
      </p:pic>
      <p:sp>
        <p:nvSpPr>
          <p:cNvPr id="9" name="TextBox 8">
            <a:extLst>
              <a:ext uri="{FF2B5EF4-FFF2-40B4-BE49-F238E27FC236}">
                <a16:creationId xmlns:a16="http://schemas.microsoft.com/office/drawing/2014/main" id="{9D89D99D-2F65-A0F8-4D9D-4541CFAA9285}"/>
              </a:ext>
            </a:extLst>
          </p:cNvPr>
          <p:cNvSpPr txBox="1"/>
          <p:nvPr/>
        </p:nvSpPr>
        <p:spPr>
          <a:xfrm>
            <a:off x="1216695" y="742088"/>
            <a:ext cx="3302182" cy="326243"/>
          </a:xfrm>
          <a:prstGeom prst="rect">
            <a:avLst/>
          </a:prstGeom>
          <a:noFill/>
        </p:spPr>
        <p:txBody>
          <a:bodyPr wrap="square" rtlCol="0">
            <a:spAutoFit/>
          </a:bodyPr>
          <a:lstStyle/>
          <a:p>
            <a:pPr>
              <a:lnSpc>
                <a:spcPct val="95000"/>
              </a:lnSpc>
            </a:pPr>
            <a:r>
              <a:rPr lang="en-GB" sz="1600" b="1" dirty="0">
                <a:solidFill>
                  <a:schemeClr val="bg1"/>
                </a:solidFill>
              </a:rPr>
              <a:t>Information for Young People </a:t>
            </a:r>
          </a:p>
        </p:txBody>
      </p:sp>
      <p:sp>
        <p:nvSpPr>
          <p:cNvPr id="15" name="Freeform: Shape 14">
            <a:extLst>
              <a:ext uri="{FF2B5EF4-FFF2-40B4-BE49-F238E27FC236}">
                <a16:creationId xmlns:a16="http://schemas.microsoft.com/office/drawing/2014/main" id="{963C93A0-18E7-A970-EA64-FA51EFCA919A}"/>
              </a:ext>
            </a:extLst>
          </p:cNvPr>
          <p:cNvSpPr>
            <a:spLocks noGrp="1" noRot="1" noMove="1" noResize="1" noEditPoints="1" noAdjustHandles="1" noChangeArrowheads="1" noChangeShapeType="1"/>
          </p:cNvSpPr>
          <p:nvPr/>
        </p:nvSpPr>
        <p:spPr>
          <a:xfrm>
            <a:off x="0" y="0"/>
            <a:ext cx="7559675" cy="10691813"/>
          </a:xfrm>
          <a:custGeom>
            <a:avLst/>
            <a:gdLst>
              <a:gd name="connsiteX0" fmla="*/ 449837 w 7559675"/>
              <a:gd name="connsiteY0" fmla="*/ 449906 h 10691813"/>
              <a:gd name="connsiteX1" fmla="*/ 449837 w 7559675"/>
              <a:gd name="connsiteY1" fmla="*/ 10241906 h 10691813"/>
              <a:gd name="connsiteX2" fmla="*/ 7109837 w 7559675"/>
              <a:gd name="connsiteY2" fmla="*/ 10241906 h 10691813"/>
              <a:gd name="connsiteX3" fmla="*/ 7109837 w 7559675"/>
              <a:gd name="connsiteY3" fmla="*/ 449906 h 10691813"/>
              <a:gd name="connsiteX4" fmla="*/ 0 w 7559675"/>
              <a:gd name="connsiteY4" fmla="*/ 0 h 10691813"/>
              <a:gd name="connsiteX5" fmla="*/ 7559675 w 7559675"/>
              <a:gd name="connsiteY5" fmla="*/ 0 h 10691813"/>
              <a:gd name="connsiteX6" fmla="*/ 7559675 w 7559675"/>
              <a:gd name="connsiteY6" fmla="*/ 10691813 h 10691813"/>
              <a:gd name="connsiteX7" fmla="*/ 0 w 7559675"/>
              <a:gd name="connsiteY7" fmla="*/ 10691813 h 10691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59675" h="10691813">
                <a:moveTo>
                  <a:pt x="449837" y="449906"/>
                </a:moveTo>
                <a:lnTo>
                  <a:pt x="449837" y="10241906"/>
                </a:lnTo>
                <a:lnTo>
                  <a:pt x="7109837" y="10241906"/>
                </a:lnTo>
                <a:lnTo>
                  <a:pt x="7109837" y="449906"/>
                </a:lnTo>
                <a:close/>
                <a:moveTo>
                  <a:pt x="0" y="0"/>
                </a:moveTo>
                <a:lnTo>
                  <a:pt x="7559675" y="0"/>
                </a:lnTo>
                <a:lnTo>
                  <a:pt x="7559675" y="10691813"/>
                </a:lnTo>
                <a:lnTo>
                  <a:pt x="0" y="10691813"/>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26" name="Picture 25">
            <a:extLst>
              <a:ext uri="{FF2B5EF4-FFF2-40B4-BE49-F238E27FC236}">
                <a16:creationId xmlns:a16="http://schemas.microsoft.com/office/drawing/2014/main" id="{4B6AEEA7-7A30-A198-57E1-1081EF8B7C30}"/>
              </a:ext>
            </a:extLst>
          </p:cNvPr>
          <p:cNvPicPr>
            <a:picLocks noChangeAspect="1"/>
          </p:cNvPicPr>
          <p:nvPr/>
        </p:nvPicPr>
        <p:blipFill>
          <a:blip r:embed="rId3"/>
          <a:stretch>
            <a:fillRect/>
          </a:stretch>
        </p:blipFill>
        <p:spPr>
          <a:xfrm>
            <a:off x="5615131" y="8474766"/>
            <a:ext cx="1888752" cy="1908875"/>
          </a:xfrm>
          <a:prstGeom prst="rect">
            <a:avLst/>
          </a:prstGeom>
        </p:spPr>
      </p:pic>
      <p:grpSp>
        <p:nvGrpSpPr>
          <p:cNvPr id="8" name="Group 7">
            <a:extLst>
              <a:ext uri="{FF2B5EF4-FFF2-40B4-BE49-F238E27FC236}">
                <a16:creationId xmlns:a16="http://schemas.microsoft.com/office/drawing/2014/main" id="{A72A16E8-AFD5-3AE3-06F8-CBC662148010}"/>
              </a:ext>
            </a:extLst>
          </p:cNvPr>
          <p:cNvGrpSpPr/>
          <p:nvPr/>
        </p:nvGrpSpPr>
        <p:grpSpPr>
          <a:xfrm>
            <a:off x="39033" y="9407027"/>
            <a:ext cx="5576098" cy="591207"/>
            <a:chOff x="653697" y="4663177"/>
            <a:chExt cx="3829984" cy="504000"/>
          </a:xfrm>
        </p:grpSpPr>
        <p:sp>
          <p:nvSpPr>
            <p:cNvPr id="14" name="Rectangle: Rounded Corners 13">
              <a:extLst>
                <a:ext uri="{FF2B5EF4-FFF2-40B4-BE49-F238E27FC236}">
                  <a16:creationId xmlns:a16="http://schemas.microsoft.com/office/drawing/2014/main" id="{FE63C758-D63D-7554-D15C-58251434B371}"/>
                </a:ext>
                <a:ext uri="{C183D7F6-B498-43B3-948B-1728B52AA6E4}">
                  <adec:decorative xmlns:adec="http://schemas.microsoft.com/office/drawing/2017/decorative" val="1"/>
                </a:ext>
              </a:extLst>
            </p:cNvPr>
            <p:cNvSpPr/>
            <p:nvPr/>
          </p:nvSpPr>
          <p:spPr>
            <a:xfrm>
              <a:off x="653697" y="4663177"/>
              <a:ext cx="3829984" cy="504000"/>
            </a:xfrm>
            <a:prstGeom prst="roundRect">
              <a:avLst>
                <a:gd name="adj" fmla="val 50000"/>
              </a:avLst>
            </a:prstGeom>
            <a:solidFill>
              <a:srgbClr val="7C285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dirty="0"/>
            </a:p>
          </p:txBody>
        </p:sp>
        <p:sp>
          <p:nvSpPr>
            <p:cNvPr id="16" name="TextBox 15">
              <a:extLst>
                <a:ext uri="{FF2B5EF4-FFF2-40B4-BE49-F238E27FC236}">
                  <a16:creationId xmlns:a16="http://schemas.microsoft.com/office/drawing/2014/main" id="{C7DEBF79-D2B5-5642-58C6-A924245503EA}"/>
                </a:ext>
              </a:extLst>
            </p:cNvPr>
            <p:cNvSpPr txBox="1"/>
            <p:nvPr/>
          </p:nvSpPr>
          <p:spPr>
            <a:xfrm>
              <a:off x="961559" y="4689003"/>
              <a:ext cx="3292283" cy="288615"/>
            </a:xfrm>
            <a:prstGeom prst="rect">
              <a:avLst/>
            </a:prstGeom>
            <a:noFill/>
          </p:spPr>
          <p:txBody>
            <a:bodyPr wrap="square" rtlCol="0">
              <a:spAutoFit/>
            </a:bodyPr>
            <a:lstStyle/>
            <a:p>
              <a:r>
                <a:rPr lang="en-GB" sz="1600" b="1" dirty="0">
                  <a:solidFill>
                    <a:schemeClr val="bg1"/>
                  </a:solidFill>
                </a:rPr>
                <a:t>NHSimmunisations-reading@berkshire.nhs.uk</a:t>
              </a:r>
            </a:p>
          </p:txBody>
        </p:sp>
        <p:pic>
          <p:nvPicPr>
            <p:cNvPr id="17" name="Picture 16">
              <a:extLst>
                <a:ext uri="{FF2B5EF4-FFF2-40B4-BE49-F238E27FC236}">
                  <a16:creationId xmlns:a16="http://schemas.microsoft.com/office/drawing/2014/main" id="{0328D24F-DBF5-3015-6AE7-8A2364253BB0}"/>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808871" y="4734495"/>
              <a:ext cx="166064" cy="169003"/>
            </a:xfrm>
            <a:prstGeom prst="rect">
              <a:avLst/>
            </a:prstGeom>
          </p:spPr>
        </p:pic>
      </p:grpSp>
      <p:grpSp>
        <p:nvGrpSpPr>
          <p:cNvPr id="38" name="Group 37">
            <a:extLst>
              <a:ext uri="{FF2B5EF4-FFF2-40B4-BE49-F238E27FC236}">
                <a16:creationId xmlns:a16="http://schemas.microsoft.com/office/drawing/2014/main" id="{31E2E964-9A6E-A001-1CEE-0C0065864064}"/>
              </a:ext>
            </a:extLst>
          </p:cNvPr>
          <p:cNvGrpSpPr/>
          <p:nvPr/>
        </p:nvGrpSpPr>
        <p:grpSpPr>
          <a:xfrm>
            <a:off x="1116904" y="10084303"/>
            <a:ext cx="4738149" cy="504000"/>
            <a:chOff x="480307" y="2017625"/>
            <a:chExt cx="4603315" cy="504000"/>
          </a:xfrm>
          <a:solidFill>
            <a:srgbClr val="FFC000"/>
          </a:solidFill>
        </p:grpSpPr>
        <p:sp>
          <p:nvSpPr>
            <p:cNvPr id="39" name="Rectangle: Rounded Corners 38">
              <a:extLst>
                <a:ext uri="{FF2B5EF4-FFF2-40B4-BE49-F238E27FC236}">
                  <a16:creationId xmlns:a16="http://schemas.microsoft.com/office/drawing/2014/main" id="{06FA1A1F-EC13-D655-A4BC-7BA1FC73E967}"/>
                </a:ext>
                <a:ext uri="{C183D7F6-B498-43B3-948B-1728B52AA6E4}">
                  <adec:decorative xmlns:adec="http://schemas.microsoft.com/office/drawing/2017/decorative" val="1"/>
                </a:ext>
              </a:extLst>
            </p:cNvPr>
            <p:cNvSpPr/>
            <p:nvPr/>
          </p:nvSpPr>
          <p:spPr>
            <a:xfrm>
              <a:off x="480307" y="2017625"/>
              <a:ext cx="4603315" cy="504000"/>
            </a:xfrm>
            <a:prstGeom prst="roundRect">
              <a:avLst>
                <a:gd name="adj" fmla="val 50000"/>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0" name="TextBox 39">
              <a:extLst>
                <a:ext uri="{FF2B5EF4-FFF2-40B4-BE49-F238E27FC236}">
                  <a16:creationId xmlns:a16="http://schemas.microsoft.com/office/drawing/2014/main" id="{8DA8C8D0-FB11-7EA1-9B9B-B3E8B3C320A5}"/>
                </a:ext>
              </a:extLst>
            </p:cNvPr>
            <p:cNvSpPr txBox="1"/>
            <p:nvPr/>
          </p:nvSpPr>
          <p:spPr>
            <a:xfrm>
              <a:off x="864501" y="2082355"/>
              <a:ext cx="4105616" cy="369332"/>
            </a:xfrm>
            <a:prstGeom prst="rect">
              <a:avLst/>
            </a:prstGeom>
            <a:grpFill/>
          </p:spPr>
          <p:txBody>
            <a:bodyPr wrap="square" rtlCol="0">
              <a:spAutoFit/>
            </a:bodyPr>
            <a:lstStyle/>
            <a:p>
              <a:r>
                <a:rPr lang="en-GB" sz="1800" b="1" dirty="0"/>
                <a:t>0300 365 0077</a:t>
              </a:r>
              <a:r>
                <a:rPr lang="en-GB" sz="1800" dirty="0"/>
                <a:t>(Mon to Fri 9am – 4pm)</a:t>
              </a:r>
            </a:p>
          </p:txBody>
        </p:sp>
      </p:grpSp>
      <p:pic>
        <p:nvPicPr>
          <p:cNvPr id="42" name="Picture 41" descr="Phone">
            <a:extLst>
              <a:ext uri="{FF2B5EF4-FFF2-40B4-BE49-F238E27FC236}">
                <a16:creationId xmlns:a16="http://schemas.microsoft.com/office/drawing/2014/main" id="{A125D3A6-53E4-D853-F226-A11559A7925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87204" y="10207594"/>
            <a:ext cx="199581" cy="324000"/>
          </a:xfrm>
          <a:prstGeom prst="rect">
            <a:avLst/>
          </a:prstGeom>
        </p:spPr>
      </p:pic>
      <p:sp>
        <p:nvSpPr>
          <p:cNvPr id="5" name="AutoShape 4" descr="QR preview">
            <a:extLst>
              <a:ext uri="{FF2B5EF4-FFF2-40B4-BE49-F238E27FC236}">
                <a16:creationId xmlns:a16="http://schemas.microsoft.com/office/drawing/2014/main" id="{90DD4379-30F5-6D19-6EB0-893D766F132C}"/>
              </a:ext>
            </a:extLst>
          </p:cNvPr>
          <p:cNvSpPr>
            <a:spLocks noChangeAspect="1" noChangeArrowheads="1"/>
          </p:cNvSpPr>
          <p:nvPr/>
        </p:nvSpPr>
        <p:spPr bwMode="auto">
          <a:xfrm>
            <a:off x="224918" y="4475045"/>
            <a:ext cx="7182243" cy="426459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gn="just"/>
            <a:endParaRPr lang="en-GB" dirty="0"/>
          </a:p>
        </p:txBody>
      </p:sp>
      <p:sp>
        <p:nvSpPr>
          <p:cNvPr id="6" name="AutoShape 6" descr="QR preview">
            <a:extLst>
              <a:ext uri="{FF2B5EF4-FFF2-40B4-BE49-F238E27FC236}">
                <a16:creationId xmlns:a16="http://schemas.microsoft.com/office/drawing/2014/main" id="{1E1CCEBC-C6D6-1FFD-2D1A-72E030FFBBF9}"/>
              </a:ext>
            </a:extLst>
          </p:cNvPr>
          <p:cNvSpPr>
            <a:spLocks noChangeAspect="1" noChangeArrowheads="1"/>
          </p:cNvSpPr>
          <p:nvPr/>
        </p:nvSpPr>
        <p:spPr bwMode="auto">
          <a:xfrm>
            <a:off x="3627438" y="5192713"/>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TextBox 2">
            <a:extLst>
              <a:ext uri="{FF2B5EF4-FFF2-40B4-BE49-F238E27FC236}">
                <a16:creationId xmlns:a16="http://schemas.microsoft.com/office/drawing/2014/main" id="{21324987-B105-BEDD-1FBA-DF3E4CBFD564}"/>
              </a:ext>
            </a:extLst>
          </p:cNvPr>
          <p:cNvSpPr txBox="1"/>
          <p:nvPr/>
        </p:nvSpPr>
        <p:spPr>
          <a:xfrm>
            <a:off x="634718" y="1079238"/>
            <a:ext cx="3776868" cy="2769989"/>
          </a:xfrm>
          <a:prstGeom prst="rect">
            <a:avLst/>
          </a:prstGeom>
          <a:noFill/>
        </p:spPr>
        <p:txBody>
          <a:bodyPr wrap="square">
            <a:spAutoFit/>
          </a:bodyPr>
          <a:lstStyle/>
          <a:p>
            <a:pPr algn="l"/>
            <a:endParaRPr lang="en-GB" sz="1200" b="0" i="0" u="none" strike="noStrike" baseline="0" dirty="0">
              <a:solidFill>
                <a:srgbClr val="000000"/>
              </a:solidFill>
              <a:latin typeface="Arial" panose="020B0604020202020204" pitchFamily="34" charset="0"/>
            </a:endParaRPr>
          </a:p>
          <a:p>
            <a:r>
              <a:rPr lang="en-GB" sz="5400" b="1" dirty="0">
                <a:solidFill>
                  <a:srgbClr val="E8ECED"/>
                </a:solidFill>
                <a:latin typeface="Arial" panose="020B0604020202020204" pitchFamily="34" charset="0"/>
              </a:rPr>
              <a:t>Meningitis Outbreak in the UK</a:t>
            </a:r>
            <a:endParaRPr lang="en-GB" sz="5400" dirty="0"/>
          </a:p>
        </p:txBody>
      </p:sp>
      <p:pic>
        <p:nvPicPr>
          <p:cNvPr id="18" name="Picture 17">
            <a:extLst>
              <a:ext uri="{FF2B5EF4-FFF2-40B4-BE49-F238E27FC236}">
                <a16:creationId xmlns:a16="http://schemas.microsoft.com/office/drawing/2014/main" id="{77709251-0D72-8D52-3C62-9FF0B4B6AD95}"/>
              </a:ext>
            </a:extLst>
          </p:cNvPr>
          <p:cNvPicPr>
            <a:picLocks noChangeAspect="1"/>
          </p:cNvPicPr>
          <p:nvPr/>
        </p:nvPicPr>
        <p:blipFill>
          <a:blip r:embed="rId6"/>
          <a:stretch>
            <a:fillRect/>
          </a:stretch>
        </p:blipFill>
        <p:spPr>
          <a:xfrm>
            <a:off x="4433993" y="1538835"/>
            <a:ext cx="2490964" cy="2181091"/>
          </a:xfrm>
          <a:prstGeom prst="rect">
            <a:avLst/>
          </a:prstGeom>
        </p:spPr>
      </p:pic>
      <p:sp>
        <p:nvSpPr>
          <p:cNvPr id="22" name="TextBox 21">
            <a:extLst>
              <a:ext uri="{FF2B5EF4-FFF2-40B4-BE49-F238E27FC236}">
                <a16:creationId xmlns:a16="http://schemas.microsoft.com/office/drawing/2014/main" id="{2547B123-F212-9806-B12A-C535E184299B}"/>
              </a:ext>
            </a:extLst>
          </p:cNvPr>
          <p:cNvSpPr txBox="1"/>
          <p:nvPr/>
        </p:nvSpPr>
        <p:spPr>
          <a:xfrm>
            <a:off x="263239" y="4288804"/>
            <a:ext cx="6728649" cy="4401205"/>
          </a:xfrm>
          <a:prstGeom prst="rect">
            <a:avLst/>
          </a:prstGeom>
          <a:noFill/>
        </p:spPr>
        <p:txBody>
          <a:bodyPr wrap="square">
            <a:spAutoFit/>
          </a:bodyPr>
          <a:lstStyle/>
          <a:p>
            <a:pPr lvl="0" defTabSz="740184" fontAlgn="t">
              <a:defRPr/>
            </a:pPr>
            <a:r>
              <a:rPr kumimoji="0" lang="en-GB" sz="2000" b="0" i="0" u="none" strike="noStrike" kern="1200" cap="none" spc="0" normalizeH="0" baseline="0" noProof="0" dirty="0">
                <a:ln>
                  <a:noFill/>
                </a:ln>
                <a:solidFill>
                  <a:srgbClr val="231F20"/>
                </a:solidFill>
                <a:effectLst/>
                <a:uLnTx/>
                <a:uFillTx/>
                <a:latin typeface="Arial" panose="020B0604020202020204" pitchFamily="34" charset="0"/>
                <a:cs typeface="Arial" panose="020B0604020202020204" pitchFamily="34" charset="0"/>
              </a:rPr>
              <a:t>There </a:t>
            </a:r>
            <a:r>
              <a:rPr lang="en-GB" sz="2000" dirty="0">
                <a:solidFill>
                  <a:srgbClr val="231F20"/>
                </a:solidFill>
                <a:latin typeface="Arial" panose="020B0604020202020204" pitchFamily="34" charset="0"/>
                <a:cs typeface="Arial" panose="020B0604020202020204" pitchFamily="34" charset="0"/>
              </a:rPr>
              <a:t>is a </a:t>
            </a:r>
            <a:r>
              <a:rPr lang="en-GB" sz="2000" b="1" dirty="0">
                <a:solidFill>
                  <a:srgbClr val="231F20"/>
                </a:solidFill>
                <a:latin typeface="Arial" panose="020B0604020202020204" pitchFamily="34" charset="0"/>
                <a:cs typeface="Arial" panose="020B0604020202020204" pitchFamily="34" charset="0"/>
              </a:rPr>
              <a:t>current </a:t>
            </a:r>
            <a:r>
              <a:rPr kumimoji="0" lang="en-GB" sz="2000" b="1" i="0" u="none" strike="noStrike" kern="1200" cap="none" spc="0" normalizeH="0" baseline="0" noProof="0" dirty="0">
                <a:ln>
                  <a:noFill/>
                </a:ln>
                <a:solidFill>
                  <a:srgbClr val="231F20"/>
                </a:solidFill>
                <a:effectLst/>
                <a:uLnTx/>
                <a:uFillTx/>
                <a:latin typeface="Arial" panose="020B0604020202020204" pitchFamily="34" charset="0"/>
                <a:cs typeface="Arial" panose="020B0604020202020204" pitchFamily="34" charset="0"/>
              </a:rPr>
              <a:t>outbreak </a:t>
            </a:r>
            <a:r>
              <a:rPr kumimoji="0" lang="en-GB" sz="2000" b="0" i="0" u="none" strike="noStrike" kern="1200" cap="none" spc="0" normalizeH="0" baseline="0" noProof="0" dirty="0">
                <a:ln>
                  <a:noFill/>
                </a:ln>
                <a:solidFill>
                  <a:srgbClr val="231F20"/>
                </a:solidFill>
                <a:effectLst/>
                <a:uLnTx/>
                <a:uFillTx/>
                <a:latin typeface="Arial" panose="020B0604020202020204" pitchFamily="34" charset="0"/>
                <a:cs typeface="Arial" panose="020B0604020202020204" pitchFamily="34" charset="0"/>
              </a:rPr>
              <a:t>of meningitis in the South of England, mainly affecting young people in sixth forms and universities. Sadly, two preventable deaths have already been reported, and 11 other young people are currently serious</a:t>
            </a:r>
            <a:r>
              <a:rPr lang="en-GB" sz="2000" dirty="0" err="1">
                <a:solidFill>
                  <a:srgbClr val="231F20"/>
                </a:solidFill>
                <a:latin typeface="Arial" panose="020B0604020202020204" pitchFamily="34" charset="0"/>
                <a:cs typeface="Arial" panose="020B0604020202020204" pitchFamily="34" charset="0"/>
              </a:rPr>
              <a:t>ly</a:t>
            </a:r>
            <a:r>
              <a:rPr lang="en-GB" sz="2000" dirty="0">
                <a:solidFill>
                  <a:srgbClr val="231F20"/>
                </a:solidFill>
                <a:latin typeface="Arial" panose="020B0604020202020204" pitchFamily="34" charset="0"/>
                <a:cs typeface="Arial" panose="020B0604020202020204" pitchFamily="34" charset="0"/>
              </a:rPr>
              <a:t> ill in hospital.</a:t>
            </a:r>
            <a:endParaRPr kumimoji="0" lang="en-GB" sz="2000" b="0" i="0" u="none" strike="noStrike" kern="1200" cap="none" spc="0" normalizeH="0" baseline="0" noProof="0" dirty="0">
              <a:ln>
                <a:noFill/>
              </a:ln>
              <a:solidFill>
                <a:srgbClr val="231F20"/>
              </a:solidFill>
              <a:effectLst/>
              <a:uLnTx/>
              <a:uFillTx/>
              <a:latin typeface="Arial" panose="020B0604020202020204" pitchFamily="34" charset="0"/>
              <a:cs typeface="Arial" panose="020B0604020202020204" pitchFamily="34" charset="0"/>
            </a:endParaRPr>
          </a:p>
          <a:p>
            <a:pPr marL="0" marR="0" lvl="0" indent="0" algn="l" defTabSz="740184" rtl="0" eaLnBrk="1" fontAlgn="t" latinLnBrk="0" hangingPunct="1">
              <a:spcBef>
                <a:spcPts val="0"/>
              </a:spcBef>
              <a:spcAft>
                <a:spcPts val="0"/>
              </a:spcAft>
              <a:buClrTx/>
              <a:buSzTx/>
              <a:buFontTx/>
              <a:buNone/>
              <a:tabLst/>
              <a:defRPr/>
            </a:pPr>
            <a:endParaRPr kumimoji="0" lang="en-GB" sz="2000" b="0" i="0" u="none" strike="noStrike" kern="1200" cap="none" spc="0" normalizeH="0" baseline="0" noProof="0" dirty="0">
              <a:ln>
                <a:noFill/>
              </a:ln>
              <a:solidFill>
                <a:srgbClr val="231F20"/>
              </a:solidFill>
              <a:effectLst/>
              <a:uLnTx/>
              <a:uFillTx/>
              <a:latin typeface="Arial" panose="020B0604020202020204" pitchFamily="34" charset="0"/>
              <a:cs typeface="Arial" panose="020B0604020202020204" pitchFamily="34" charset="0"/>
            </a:endParaRPr>
          </a:p>
          <a:p>
            <a:pPr marL="0" marR="0" lvl="0" indent="0" algn="l" defTabSz="740184" rtl="0" eaLnBrk="1" fontAlgn="t" latinLnBrk="0" hangingPunct="1">
              <a:spcBef>
                <a:spcPts val="0"/>
              </a:spcBef>
              <a:spcAft>
                <a:spcPts val="0"/>
              </a:spcAft>
              <a:buClrTx/>
              <a:buSzTx/>
              <a:buFontTx/>
              <a:buNone/>
              <a:tabLst/>
              <a:defRPr/>
            </a:pPr>
            <a:r>
              <a:rPr kumimoji="0" lang="en-GB" sz="2000" b="0" i="0" u="none" strike="noStrike" kern="1200" cap="none" spc="0" normalizeH="0" baseline="0" noProof="0" dirty="0">
                <a:ln>
                  <a:noFill/>
                </a:ln>
                <a:solidFill>
                  <a:srgbClr val="231F20"/>
                </a:solidFill>
                <a:effectLst/>
                <a:uLnTx/>
                <a:uFillTx/>
                <a:latin typeface="Arial" panose="020B0604020202020204" pitchFamily="34" charset="0"/>
                <a:cs typeface="Arial" panose="020B0604020202020204" pitchFamily="34" charset="0"/>
              </a:rPr>
              <a:t>Meningitis can come on </a:t>
            </a:r>
            <a:r>
              <a:rPr kumimoji="0" lang="en-GB" sz="2000" b="1" i="1" u="none" strike="noStrike" kern="1200" cap="none" spc="0" normalizeH="0" baseline="0" noProof="0" dirty="0">
                <a:ln>
                  <a:noFill/>
                </a:ln>
                <a:solidFill>
                  <a:srgbClr val="231F20"/>
                </a:solidFill>
                <a:effectLst/>
                <a:uLnTx/>
                <a:uFillTx/>
                <a:latin typeface="Arial" panose="020B0604020202020204" pitchFamily="34" charset="0"/>
                <a:cs typeface="Arial" panose="020B0604020202020204" pitchFamily="34" charset="0"/>
              </a:rPr>
              <a:t>very</a:t>
            </a:r>
            <a:r>
              <a:rPr kumimoji="0" lang="en-GB" sz="2000" b="0" i="0" u="none" strike="noStrike" kern="1200" cap="none" spc="0" normalizeH="0" baseline="0" noProof="0" dirty="0">
                <a:ln>
                  <a:noFill/>
                </a:ln>
                <a:solidFill>
                  <a:srgbClr val="231F20"/>
                </a:solidFill>
                <a:effectLst/>
                <a:uLnTx/>
                <a:uFillTx/>
                <a:latin typeface="Arial" panose="020B0604020202020204" pitchFamily="34" charset="0"/>
                <a:cs typeface="Arial" panose="020B0604020202020204" pitchFamily="34" charset="0"/>
              </a:rPr>
              <a:t> suddenly and get worse quickly. The symptoms aren’t the same for everyone, and not all symptoms appear at once.</a:t>
            </a:r>
            <a:endParaRPr lang="en-GB" sz="2000" dirty="0">
              <a:solidFill>
                <a:srgbClr val="231F20"/>
              </a:solidFill>
              <a:latin typeface="Arial" panose="020B0604020202020204" pitchFamily="34" charset="0"/>
              <a:cs typeface="Arial" panose="020B0604020202020204" pitchFamily="34" charset="0"/>
            </a:endParaRPr>
          </a:p>
          <a:p>
            <a:pPr marL="0" marR="0" lvl="0" indent="0" algn="l" defTabSz="740184" rtl="0" eaLnBrk="1" fontAlgn="t" latinLnBrk="0" hangingPunct="1">
              <a:spcBef>
                <a:spcPts val="0"/>
              </a:spcBef>
              <a:spcAft>
                <a:spcPts val="0"/>
              </a:spcAft>
              <a:buClrTx/>
              <a:buSzTx/>
              <a:buFontTx/>
              <a:buNone/>
              <a:tabLst/>
              <a:defRPr/>
            </a:pPr>
            <a:endParaRPr kumimoji="0" lang="en-GB" sz="2000" b="0" i="0" u="none" strike="noStrike" kern="1200" cap="none" spc="0" normalizeH="0" baseline="0" noProof="0" dirty="0">
              <a:ln>
                <a:noFill/>
              </a:ln>
              <a:solidFill>
                <a:srgbClr val="231F20"/>
              </a:solidFill>
              <a:effectLst/>
              <a:uLnTx/>
              <a:uFillTx/>
              <a:latin typeface="Arial" panose="020B0604020202020204" pitchFamily="34" charset="0"/>
              <a:cs typeface="Arial" panose="020B0604020202020204" pitchFamily="34" charset="0"/>
            </a:endParaRPr>
          </a:p>
          <a:p>
            <a:pPr marL="0" marR="0" lvl="0" indent="0" algn="l" defTabSz="740184" rtl="0" eaLnBrk="1" fontAlgn="t" latinLnBrk="0" hangingPunct="1">
              <a:spcBef>
                <a:spcPts val="0"/>
              </a:spcBef>
              <a:spcAft>
                <a:spcPts val="0"/>
              </a:spcAft>
              <a:buClrTx/>
              <a:buSzTx/>
              <a:buFontTx/>
              <a:buNone/>
              <a:tabLst/>
              <a:defRPr/>
            </a:pPr>
            <a:r>
              <a:rPr kumimoji="0" lang="en-GB" sz="2000" b="0" i="0" u="none" strike="noStrike" kern="1200" cap="none" spc="0" normalizeH="0" baseline="0" noProof="0" dirty="0">
                <a:ln>
                  <a:noFill/>
                </a:ln>
                <a:solidFill>
                  <a:srgbClr val="231F20"/>
                </a:solidFill>
                <a:effectLst/>
                <a:uLnTx/>
                <a:uFillTx/>
                <a:latin typeface="Arial" panose="020B0604020202020204" pitchFamily="34" charset="0"/>
                <a:cs typeface="Arial" panose="020B0604020202020204" pitchFamily="34" charset="0"/>
              </a:rPr>
              <a:t>The best way to </a:t>
            </a:r>
            <a:r>
              <a:rPr kumimoji="0" lang="en-GB" sz="2000" b="1" i="0" u="none" strike="noStrike" kern="1200" cap="none" spc="0" normalizeH="0" baseline="0" noProof="0" dirty="0">
                <a:ln>
                  <a:noFill/>
                </a:ln>
                <a:solidFill>
                  <a:srgbClr val="231F20"/>
                </a:solidFill>
                <a:effectLst/>
                <a:uLnTx/>
                <a:uFillTx/>
                <a:latin typeface="Arial" panose="020B0604020202020204" pitchFamily="34" charset="0"/>
                <a:cs typeface="Arial" panose="020B0604020202020204" pitchFamily="34" charset="0"/>
              </a:rPr>
              <a:t>protect yourself </a:t>
            </a:r>
            <a:r>
              <a:rPr kumimoji="0" lang="en-GB" sz="2000" b="0" i="0" u="none" strike="noStrike" kern="1200" cap="none" spc="0" normalizeH="0" baseline="0" noProof="0" dirty="0">
                <a:ln>
                  <a:noFill/>
                </a:ln>
                <a:solidFill>
                  <a:srgbClr val="231F20"/>
                </a:solidFill>
                <a:effectLst/>
                <a:uLnTx/>
                <a:uFillTx/>
                <a:latin typeface="Arial" panose="020B0604020202020204" pitchFamily="34" charset="0"/>
                <a:cs typeface="Arial" panose="020B0604020202020204" pitchFamily="34" charset="0"/>
              </a:rPr>
              <a:t>is to make sure you’ve had the </a:t>
            </a:r>
            <a:r>
              <a:rPr kumimoji="0" lang="en-GB" sz="2000" b="1" i="0" u="none" strike="noStrike" kern="1200" cap="none" spc="0" normalizeH="0" baseline="0" noProof="0" dirty="0">
                <a:ln>
                  <a:noFill/>
                </a:ln>
                <a:solidFill>
                  <a:srgbClr val="231F20"/>
                </a:solidFill>
                <a:effectLst/>
                <a:uLnTx/>
                <a:uFillTx/>
                <a:latin typeface="Arial" panose="020B0604020202020204" pitchFamily="34" charset="0"/>
                <a:cs typeface="Arial" panose="020B0604020202020204" pitchFamily="34" charset="0"/>
              </a:rPr>
              <a:t>meningitis vaccine</a:t>
            </a:r>
            <a:r>
              <a:rPr kumimoji="0" lang="en-GB" sz="2000" b="0" i="0" u="none" strike="noStrike" kern="1200" cap="none" spc="0" normalizeH="0" baseline="0" noProof="0" dirty="0">
                <a:ln>
                  <a:noFill/>
                </a:ln>
                <a:solidFill>
                  <a:srgbClr val="231F20"/>
                </a:solidFill>
                <a:effectLst/>
                <a:uLnTx/>
                <a:uFillTx/>
                <a:latin typeface="Arial" panose="020B0604020202020204" pitchFamily="34" charset="0"/>
                <a:cs typeface="Arial" panose="020B0604020202020204" pitchFamily="34" charset="0"/>
              </a:rPr>
              <a:t>. If you’re not sure whether you’ve been vaccinated, please contact us — we can check for you and help you stay protected.</a:t>
            </a:r>
          </a:p>
        </p:txBody>
      </p:sp>
      <p:pic>
        <p:nvPicPr>
          <p:cNvPr id="27" name="Picture 26">
            <a:extLst>
              <a:ext uri="{FF2B5EF4-FFF2-40B4-BE49-F238E27FC236}">
                <a16:creationId xmlns:a16="http://schemas.microsoft.com/office/drawing/2014/main" id="{C7AE7789-EF10-2BA9-B01A-255616AD0111}"/>
              </a:ext>
            </a:extLst>
          </p:cNvPr>
          <p:cNvPicPr>
            <a:picLocks noChangeAspect="1"/>
          </p:cNvPicPr>
          <p:nvPr/>
        </p:nvPicPr>
        <p:blipFill>
          <a:blip r:embed="rId7"/>
          <a:stretch>
            <a:fillRect/>
          </a:stretch>
        </p:blipFill>
        <p:spPr>
          <a:xfrm>
            <a:off x="6010466" y="8799559"/>
            <a:ext cx="1138786" cy="1148953"/>
          </a:xfrm>
          <a:prstGeom prst="rect">
            <a:avLst/>
          </a:prstGeom>
        </p:spPr>
      </p:pic>
      <p:sp>
        <p:nvSpPr>
          <p:cNvPr id="34" name="TextBox 33">
            <a:extLst>
              <a:ext uri="{FF2B5EF4-FFF2-40B4-BE49-F238E27FC236}">
                <a16:creationId xmlns:a16="http://schemas.microsoft.com/office/drawing/2014/main" id="{A5F5750C-1A33-CD98-9710-7E668A3EACE6}"/>
              </a:ext>
            </a:extLst>
          </p:cNvPr>
          <p:cNvSpPr txBox="1"/>
          <p:nvPr/>
        </p:nvSpPr>
        <p:spPr>
          <a:xfrm>
            <a:off x="278329" y="8625383"/>
            <a:ext cx="5178914" cy="695575"/>
          </a:xfrm>
          <a:prstGeom prst="rect">
            <a:avLst/>
          </a:prstGeom>
          <a:noFill/>
        </p:spPr>
        <p:txBody>
          <a:bodyPr wrap="square" rtlCol="0">
            <a:spAutoFit/>
          </a:bodyPr>
          <a:lstStyle/>
          <a:p>
            <a:r>
              <a:rPr lang="en-GB" b="1" dirty="0"/>
              <a:t>Please scan the QR code for further information on the vaccines. </a:t>
            </a:r>
          </a:p>
        </p:txBody>
      </p:sp>
    </p:spTree>
    <p:extLst>
      <p:ext uri="{BB962C8B-B14F-4D97-AF65-F5344CB8AC3E}">
        <p14:creationId xmlns:p14="http://schemas.microsoft.com/office/powerpoint/2010/main" val="2548802023"/>
      </p:ext>
    </p:extLst>
  </p:cSld>
  <p:clrMapOvr>
    <a:masterClrMapping/>
  </p:clrMapOvr>
</p:sld>
</file>

<file path=ppt/theme/theme1.xml><?xml version="1.0" encoding="utf-8"?>
<a:theme xmlns:a="http://schemas.openxmlformats.org/drawingml/2006/main" name="Public information sheet">
  <a:themeElements>
    <a:clrScheme name="NHS colours">
      <a:dk1>
        <a:srgbClr val="231F20"/>
      </a:dk1>
      <a:lt1>
        <a:srgbClr val="FFFFFF"/>
      </a:lt1>
      <a:dk2>
        <a:srgbClr val="005EB8"/>
      </a:dk2>
      <a:lt2>
        <a:srgbClr val="E8EDEE"/>
      </a:lt2>
      <a:accent1>
        <a:srgbClr val="425563"/>
      </a:accent1>
      <a:accent2>
        <a:srgbClr val="003087"/>
      </a:accent2>
      <a:accent3>
        <a:srgbClr val="41B6E6"/>
      </a:accent3>
      <a:accent4>
        <a:srgbClr val="FFB81C"/>
      </a:accent4>
      <a:accent5>
        <a:srgbClr val="006747"/>
      </a:accent5>
      <a:accent6>
        <a:srgbClr val="8A1538"/>
      </a:accent6>
      <a:hlink>
        <a:srgbClr val="003087"/>
      </a:hlink>
      <a:folHlink>
        <a:srgbClr val="0072C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blic information sheet" id="{E78A6AC3-8470-4291-9BC2-9188A70AD0E5}" vid="{ADB0F915-7172-4729-8F94-5E8EA0C189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B2BFBC7725A94458E52958B80442CD5" ma:contentTypeVersion="18" ma:contentTypeDescription="Create a new document." ma:contentTypeScope="" ma:versionID="d25458626598d5467b54e94afa8672ca">
  <xsd:schema xmlns:xsd="http://www.w3.org/2001/XMLSchema" xmlns:xs="http://www.w3.org/2001/XMLSchema" xmlns:p="http://schemas.microsoft.com/office/2006/metadata/properties" xmlns:ns2="273fcbb0-5ce4-4fa4-9261-8588994c73ad" xmlns:ns3="b994558f-f605-473a-9756-9fe7c0794e26" xmlns:ns4="663efad9-fd10-41f0-a65c-61f56871e16c" targetNamespace="http://schemas.microsoft.com/office/2006/metadata/properties" ma:root="true" ma:fieldsID="196e809e810c0cb89d00233dd8eaa254" ns2:_="" ns3:_="" ns4:_="">
    <xsd:import namespace="273fcbb0-5ce4-4fa4-9261-8588994c73ad"/>
    <xsd:import namespace="b994558f-f605-473a-9756-9fe7c0794e26"/>
    <xsd:import namespace="663efad9-fd10-41f0-a65c-61f56871e16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LengthInSecond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lcf76f155ced4ddcb4097134ff3c332f" minOccurs="0"/>
                <xsd:element ref="ns4: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3fcbb0-5ce4-4fa4-9261-8588994c73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1042bd8-3dcf-48b7-a826-1eac47215ab0"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994558f-f605-473a-9756-9fe7c0794e26"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63efad9-fd10-41f0-a65c-61f56871e16c"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a330339a-da32-493f-b362-d57c731fbfd3}" ma:internalName="TaxCatchAll" ma:showField="CatchAllData" ma:web="b994558f-f605-473a-9756-9fe7c0794e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73fcbb0-5ce4-4fa4-9261-8588994c73ad">
      <Terms xmlns="http://schemas.microsoft.com/office/infopath/2007/PartnerControls"/>
    </lcf76f155ced4ddcb4097134ff3c332f>
    <TaxCatchAll xmlns="663efad9-fd10-41f0-a65c-61f56871e16c" xsi:nil="true"/>
    <SharedWithUsers xmlns="b994558f-f605-473a-9756-9fe7c0794e26">
      <UserInfo>
        <DisplayName/>
        <AccountId xsi:nil="true"/>
        <AccountType/>
      </UserInfo>
    </SharedWithUsers>
    <MediaLengthInSeconds xmlns="273fcbb0-5ce4-4fa4-9261-8588994c73a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082782-CE66-4133-AC5D-B67E05575E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3fcbb0-5ce4-4fa4-9261-8588994c73ad"/>
    <ds:schemaRef ds:uri="b994558f-f605-473a-9756-9fe7c0794e26"/>
    <ds:schemaRef ds:uri="663efad9-fd10-41f0-a65c-61f56871e16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48BF6B6-0299-4C34-AE13-60C82D51B1A5}">
  <ds:schemaRefs>
    <ds:schemaRef ds:uri="http://schemas.microsoft.com/office/2006/metadata/properties"/>
    <ds:schemaRef ds:uri="http://schemas.microsoft.com/office/infopath/2007/PartnerControls"/>
    <ds:schemaRef ds:uri="273fcbb0-5ce4-4fa4-9261-8588994c73ad"/>
    <ds:schemaRef ds:uri="663efad9-fd10-41f0-a65c-61f56871e16c"/>
    <ds:schemaRef ds:uri="b994558f-f605-473a-9756-9fe7c0794e26"/>
  </ds:schemaRefs>
</ds:datastoreItem>
</file>

<file path=customXml/itemProps3.xml><?xml version="1.0" encoding="utf-8"?>
<ds:datastoreItem xmlns:ds="http://schemas.openxmlformats.org/officeDocument/2006/customXml" ds:itemID="{BDAA921C-B893-4FBA-8B45-99E95719C5C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Public information sheet</Template>
  <TotalTime>3055</TotalTime>
  <Words>152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Public information sheet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Tara Ladd</dc:creator>
  <cp:lastModifiedBy>Donna Smillie</cp:lastModifiedBy>
  <cp:revision>16</cp:revision>
  <dcterms:created xsi:type="dcterms:W3CDTF">2020-06-23T10:15:20Z</dcterms:created>
  <dcterms:modified xsi:type="dcterms:W3CDTF">2026-03-16T12:21:46Z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0x010100DB2BFBC7725A94458E52958B80442CD5</vt:lpwstr>
  </property>
  <property fmtid="{D5CDD505-2E9C-101B-9397-08002B2CF9AE}" pid="3" name="Order">
    <vt:r8>100</vt:r8>
  </property>
  <property fmtid="{D5CDD505-2E9C-101B-9397-08002B2CF9AE}" pid="4" name="xd_Signature">
    <vt:bool>false</vt:bool>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MediaServiceImageTags">
    <vt:lpwstr/>
  </property>
</Properties>
</file>