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Lst>
  <p:notesMasterIdLst>
    <p:notesMasterId r:id="rId9"/>
  </p:notesMasterIdLst>
  <p:sldIdLst>
    <p:sldId id="318" r:id="rId5"/>
    <p:sldId id="313" r:id="rId6"/>
    <p:sldId id="310" r:id="rId7"/>
    <p:sldId id="31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B8763-3A79-461E-AF2D-BF8A77D13717}" v="1" dt="2022-04-28T18:17:45.637"/>
    <p1510:client id="{C4A7BA59-6A7A-41A8-A36D-CC0236091AE1}" v="3" dt="2022-04-28T18:18:06.603"/>
    <p1510:client id="{F8BA45F5-2F02-492A-B31A-60CF2F70788F}" v="19" dt="2022-04-28T11:27:20.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aig Smith" userId="ac118105-9612-40b2-8906-954d367bd66b" providerId="ADAL" clId="{C4A7BA59-6A7A-41A8-A36D-CC0236091AE1}"/>
    <pc:docChg chg="custSel modSld">
      <pc:chgData name="Anne Haig Smith" userId="ac118105-9612-40b2-8906-954d367bd66b" providerId="ADAL" clId="{C4A7BA59-6A7A-41A8-A36D-CC0236091AE1}" dt="2022-04-28T18:22:57.941" v="115" actId="20577"/>
      <pc:docMkLst>
        <pc:docMk/>
      </pc:docMkLst>
      <pc:sldChg chg="modSp mod">
        <pc:chgData name="Anne Haig Smith" userId="ac118105-9612-40b2-8906-954d367bd66b" providerId="ADAL" clId="{C4A7BA59-6A7A-41A8-A36D-CC0236091AE1}" dt="2022-04-28T18:20:47.817" v="69" actId="2711"/>
        <pc:sldMkLst>
          <pc:docMk/>
          <pc:sldMk cId="860662513" sldId="310"/>
        </pc:sldMkLst>
        <pc:spChg chg="mod">
          <ac:chgData name="Anne Haig Smith" userId="ac118105-9612-40b2-8906-954d367bd66b" providerId="ADAL" clId="{C4A7BA59-6A7A-41A8-A36D-CC0236091AE1}" dt="2022-04-28T18:20:47.817" v="69" actId="2711"/>
          <ac:spMkLst>
            <pc:docMk/>
            <pc:sldMk cId="860662513" sldId="310"/>
            <ac:spMk id="2" creationId="{3865F4F2-7E60-45EB-9774-16D7BA24871E}"/>
          </ac:spMkLst>
        </pc:spChg>
      </pc:sldChg>
      <pc:sldChg chg="modSp mod">
        <pc:chgData name="Anne Haig Smith" userId="ac118105-9612-40b2-8906-954d367bd66b" providerId="ADAL" clId="{C4A7BA59-6A7A-41A8-A36D-CC0236091AE1}" dt="2022-04-28T18:20:28.152" v="68" actId="27636"/>
        <pc:sldMkLst>
          <pc:docMk/>
          <pc:sldMk cId="3181931611" sldId="313"/>
        </pc:sldMkLst>
        <pc:spChg chg="mod">
          <ac:chgData name="Anne Haig Smith" userId="ac118105-9612-40b2-8906-954d367bd66b" providerId="ADAL" clId="{C4A7BA59-6A7A-41A8-A36D-CC0236091AE1}" dt="2022-04-28T18:20:28.152" v="68" actId="27636"/>
          <ac:spMkLst>
            <pc:docMk/>
            <pc:sldMk cId="3181931611" sldId="313"/>
            <ac:spMk id="2" creationId="{297B204B-7969-4EA0-9DCB-D2F44B6C4C78}"/>
          </ac:spMkLst>
        </pc:spChg>
        <pc:spChg chg="mod">
          <ac:chgData name="Anne Haig Smith" userId="ac118105-9612-40b2-8906-954d367bd66b" providerId="ADAL" clId="{C4A7BA59-6A7A-41A8-A36D-CC0236091AE1}" dt="2022-04-28T18:20:16.633" v="66" actId="1076"/>
          <ac:spMkLst>
            <pc:docMk/>
            <pc:sldMk cId="3181931611" sldId="313"/>
            <ac:spMk id="5" creationId="{F0CA4BAC-1C72-4CC4-92AE-9BE361674177}"/>
          </ac:spMkLst>
        </pc:spChg>
      </pc:sldChg>
      <pc:sldChg chg="delSp modSp mod delDesignElem">
        <pc:chgData name="Anne Haig Smith" userId="ac118105-9612-40b2-8906-954d367bd66b" providerId="ADAL" clId="{C4A7BA59-6A7A-41A8-A36D-CC0236091AE1}" dt="2022-04-28T11:27:52.607" v="6" actId="14100"/>
        <pc:sldMkLst>
          <pc:docMk/>
          <pc:sldMk cId="419728817" sldId="318"/>
        </pc:sldMkLst>
        <pc:spChg chg="mod">
          <ac:chgData name="Anne Haig Smith" userId="ac118105-9612-40b2-8906-954d367bd66b" providerId="ADAL" clId="{C4A7BA59-6A7A-41A8-A36D-CC0236091AE1}" dt="2022-04-28T11:27:52.607" v="6" actId="14100"/>
          <ac:spMkLst>
            <pc:docMk/>
            <pc:sldMk cId="419728817" sldId="318"/>
            <ac:spMk id="2" creationId="{9BE706AC-9629-4F1F-B7D9-957D4AAC9FA9}"/>
          </ac:spMkLst>
        </pc:spChg>
        <pc:spChg chg="del">
          <ac:chgData name="Anne Haig Smith" userId="ac118105-9612-40b2-8906-954d367bd66b" providerId="ADAL" clId="{C4A7BA59-6A7A-41A8-A36D-CC0236091AE1}" dt="2022-04-28T11:27:39.766" v="1"/>
          <ac:spMkLst>
            <pc:docMk/>
            <pc:sldMk cId="419728817" sldId="318"/>
            <ac:spMk id="13" creationId="{989BE678-777B-482A-A616-FEDC47B162E5}"/>
          </ac:spMkLst>
        </pc:spChg>
        <pc:spChg chg="del">
          <ac:chgData name="Anne Haig Smith" userId="ac118105-9612-40b2-8906-954d367bd66b" providerId="ADAL" clId="{C4A7BA59-6A7A-41A8-A36D-CC0236091AE1}" dt="2022-04-28T11:27:39.766" v="1"/>
          <ac:spMkLst>
            <pc:docMk/>
            <pc:sldMk cId="419728817" sldId="318"/>
            <ac:spMk id="19" creationId="{D28BE0C3-2102-4820-B88B-A448B1840D14}"/>
          </ac:spMkLst>
        </pc:spChg>
        <pc:spChg chg="del">
          <ac:chgData name="Anne Haig Smith" userId="ac118105-9612-40b2-8906-954d367bd66b" providerId="ADAL" clId="{C4A7BA59-6A7A-41A8-A36D-CC0236091AE1}" dt="2022-04-28T11:27:39.766" v="1"/>
          <ac:spMkLst>
            <pc:docMk/>
            <pc:sldMk cId="419728817" sldId="318"/>
            <ac:spMk id="21" creationId="{BFEFF673-A9DE-416D-A04E-1D50904542A9}"/>
          </ac:spMkLst>
        </pc:spChg>
        <pc:picChg chg="del">
          <ac:chgData name="Anne Haig Smith" userId="ac118105-9612-40b2-8906-954d367bd66b" providerId="ADAL" clId="{C4A7BA59-6A7A-41A8-A36D-CC0236091AE1}" dt="2022-04-28T11:27:39.766" v="1"/>
          <ac:picMkLst>
            <pc:docMk/>
            <pc:sldMk cId="419728817" sldId="318"/>
            <ac:picMk id="9" creationId="{DF19BAF3-7E20-4B9D-B544-BABAEEA1FA75}"/>
          </ac:picMkLst>
        </pc:picChg>
        <pc:picChg chg="del">
          <ac:chgData name="Anne Haig Smith" userId="ac118105-9612-40b2-8906-954d367bd66b" providerId="ADAL" clId="{C4A7BA59-6A7A-41A8-A36D-CC0236091AE1}" dt="2022-04-28T11:27:39.766" v="1"/>
          <ac:picMkLst>
            <pc:docMk/>
            <pc:sldMk cId="419728817" sldId="318"/>
            <ac:picMk id="11" creationId="{950648F4-ABCD-4DF0-8641-76CFB2354721}"/>
          </ac:picMkLst>
        </pc:picChg>
        <pc:picChg chg="del">
          <ac:chgData name="Anne Haig Smith" userId="ac118105-9612-40b2-8906-954d367bd66b" providerId="ADAL" clId="{C4A7BA59-6A7A-41A8-A36D-CC0236091AE1}" dt="2022-04-28T11:27:39.766" v="1"/>
          <ac:picMkLst>
            <pc:docMk/>
            <pc:sldMk cId="419728817" sldId="318"/>
            <ac:picMk id="15" creationId="{CF1EB4BD-9C7E-4AA3-9681-C7EB0DA6250B}"/>
          </ac:picMkLst>
        </pc:picChg>
        <pc:picChg chg="del">
          <ac:chgData name="Anne Haig Smith" userId="ac118105-9612-40b2-8906-954d367bd66b" providerId="ADAL" clId="{C4A7BA59-6A7A-41A8-A36D-CC0236091AE1}" dt="2022-04-28T11:27:39.766" v="1"/>
          <ac:picMkLst>
            <pc:docMk/>
            <pc:sldMk cId="419728817" sldId="318"/>
            <ac:picMk id="17" creationId="{94AAE3AA-3759-4D28-B0EF-575F25A5146C}"/>
          </ac:picMkLst>
        </pc:picChg>
      </pc:sldChg>
      <pc:sldChg chg="modSp mod">
        <pc:chgData name="Anne Haig Smith" userId="ac118105-9612-40b2-8906-954d367bd66b" providerId="ADAL" clId="{C4A7BA59-6A7A-41A8-A36D-CC0236091AE1}" dt="2022-04-28T18:22:57.941" v="115" actId="20577"/>
        <pc:sldMkLst>
          <pc:docMk/>
          <pc:sldMk cId="692676873" sldId="319"/>
        </pc:sldMkLst>
        <pc:spChg chg="mod">
          <ac:chgData name="Anne Haig Smith" userId="ac118105-9612-40b2-8906-954d367bd66b" providerId="ADAL" clId="{C4A7BA59-6A7A-41A8-A36D-CC0236091AE1}" dt="2022-04-28T18:22:27.624" v="110" actId="20577"/>
          <ac:spMkLst>
            <pc:docMk/>
            <pc:sldMk cId="692676873" sldId="319"/>
            <ac:spMk id="2" creationId="{E17B9599-8EEC-1BDF-CFF1-9F8DFFB7F865}"/>
          </ac:spMkLst>
        </pc:spChg>
        <pc:spChg chg="mod">
          <ac:chgData name="Anne Haig Smith" userId="ac118105-9612-40b2-8906-954d367bd66b" providerId="ADAL" clId="{C4A7BA59-6A7A-41A8-A36D-CC0236091AE1}" dt="2022-04-28T18:22:57.941" v="115" actId="20577"/>
          <ac:spMkLst>
            <pc:docMk/>
            <pc:sldMk cId="692676873" sldId="319"/>
            <ac:spMk id="3" creationId="{CD665BAB-B2E0-3729-B8FF-1366BC0D74E5}"/>
          </ac:spMkLst>
        </pc:spChg>
        <pc:spChg chg="mod">
          <ac:chgData name="Anne Haig Smith" userId="ac118105-9612-40b2-8906-954d367bd66b" providerId="ADAL" clId="{C4A7BA59-6A7A-41A8-A36D-CC0236091AE1}" dt="2022-04-28T18:22:39.759" v="112" actId="14100"/>
          <ac:spMkLst>
            <pc:docMk/>
            <pc:sldMk cId="692676873" sldId="319"/>
            <ac:spMk id="4" creationId="{04B0BE64-BFD3-3BEA-4CE4-CDCFDB49447E}"/>
          </ac:spMkLst>
        </pc:spChg>
      </pc:sldChg>
    </pc:docChg>
  </pc:docChgLst>
  <pc:docChgLst>
    <pc:chgData name="Anne Haig Smith" userId="S::ahaigsmith@activatelearning.ac.uk::ac118105-9612-40b2-8906-954d367bd66b" providerId="AD" clId="Web-{F8BA45F5-2F02-492A-B31A-60CF2F70788F}"/>
    <pc:docChg chg="modSld">
      <pc:chgData name="Anne Haig Smith" userId="S::ahaigsmith@activatelearning.ac.uk::ac118105-9612-40b2-8906-954d367bd66b" providerId="AD" clId="Web-{F8BA45F5-2F02-492A-B31A-60CF2F70788F}" dt="2022-04-28T11:27:20.270" v="18" actId="20577"/>
      <pc:docMkLst>
        <pc:docMk/>
      </pc:docMkLst>
      <pc:sldChg chg="modSp">
        <pc:chgData name="Anne Haig Smith" userId="S::ahaigsmith@activatelearning.ac.uk::ac118105-9612-40b2-8906-954d367bd66b" providerId="AD" clId="Web-{F8BA45F5-2F02-492A-B31A-60CF2F70788F}" dt="2022-04-28T11:27:20.270" v="18" actId="20577"/>
        <pc:sldMkLst>
          <pc:docMk/>
          <pc:sldMk cId="3181931611" sldId="313"/>
        </pc:sldMkLst>
        <pc:spChg chg="mod">
          <ac:chgData name="Anne Haig Smith" userId="S::ahaigsmith@activatelearning.ac.uk::ac118105-9612-40b2-8906-954d367bd66b" providerId="AD" clId="Web-{F8BA45F5-2F02-492A-B31A-60CF2F70788F}" dt="2022-04-28T11:21:49.827" v="6" actId="20577"/>
          <ac:spMkLst>
            <pc:docMk/>
            <pc:sldMk cId="3181931611" sldId="313"/>
            <ac:spMk id="2" creationId="{297B204B-7969-4EA0-9DCB-D2F44B6C4C78}"/>
          </ac:spMkLst>
        </pc:spChg>
        <pc:spChg chg="mod">
          <ac:chgData name="Anne Haig Smith" userId="S::ahaigsmith@activatelearning.ac.uk::ac118105-9612-40b2-8906-954d367bd66b" providerId="AD" clId="Web-{F8BA45F5-2F02-492A-B31A-60CF2F70788F}" dt="2022-04-28T11:27:20.270" v="18" actId="20577"/>
          <ac:spMkLst>
            <pc:docMk/>
            <pc:sldMk cId="3181931611" sldId="313"/>
            <ac:spMk id="5" creationId="{F0CA4BAC-1C72-4CC4-92AE-9BE361674177}"/>
          </ac:spMkLst>
        </pc:spChg>
      </pc:sldChg>
    </pc:docChg>
  </pc:docChgLst>
  <pc:docChgLst>
    <pc:chgData name="Angie Lalanne" userId="S::alalanne1@activatelearning.ac.uk::bed9d490-2281-4253-8785-42bfd309410c" providerId="AD" clId="Web-{D7199AB4-5398-B694-FD65-603F3E95923F}"/>
    <pc:docChg chg="modSld">
      <pc:chgData name="Angie Lalanne" userId="S::alalanne1@activatelearning.ac.uk::bed9d490-2281-4253-8785-42bfd309410c" providerId="AD" clId="Web-{D7199AB4-5398-B694-FD65-603F3E95923F}" dt="2022-04-27T12:38:43.732" v="0" actId="20577"/>
      <pc:docMkLst>
        <pc:docMk/>
      </pc:docMkLst>
      <pc:sldChg chg="modSp">
        <pc:chgData name="Angie Lalanne" userId="S::alalanne1@activatelearning.ac.uk::bed9d490-2281-4253-8785-42bfd309410c" providerId="AD" clId="Web-{D7199AB4-5398-B694-FD65-603F3E95923F}" dt="2022-04-27T12:38:43.732" v="0" actId="20577"/>
        <pc:sldMkLst>
          <pc:docMk/>
          <pc:sldMk cId="3181931611" sldId="313"/>
        </pc:sldMkLst>
        <pc:spChg chg="mod">
          <ac:chgData name="Angie Lalanne" userId="S::alalanne1@activatelearning.ac.uk::bed9d490-2281-4253-8785-42bfd309410c" providerId="AD" clId="Web-{D7199AB4-5398-B694-FD65-603F3E95923F}" dt="2022-04-27T12:38:43.732" v="0" actId="20577"/>
          <ac:spMkLst>
            <pc:docMk/>
            <pc:sldMk cId="3181931611" sldId="313"/>
            <ac:spMk id="5" creationId="{F0CA4BAC-1C72-4CC4-92AE-9BE361674177}"/>
          </ac:spMkLst>
        </pc:spChg>
      </pc:sldChg>
    </pc:docChg>
  </pc:docChgLst>
  <pc:docChgLst>
    <pc:chgData name="Anne Haig Smith" userId="S::ahaigsmith@activatelearning.ac.uk::ac118105-9612-40b2-8906-954d367bd66b" providerId="AD" clId="Web-{551B8763-3A79-461E-AF2D-BF8A77D13717}"/>
    <pc:docChg chg="modSld">
      <pc:chgData name="Anne Haig Smith" userId="S::ahaigsmith@activatelearning.ac.uk::ac118105-9612-40b2-8906-954d367bd66b" providerId="AD" clId="Web-{551B8763-3A79-461E-AF2D-BF8A77D13717}" dt="2022-04-28T18:17:45.637" v="1" actId="20577"/>
      <pc:docMkLst>
        <pc:docMk/>
      </pc:docMkLst>
      <pc:sldChg chg="modSp">
        <pc:chgData name="Anne Haig Smith" userId="S::ahaigsmith@activatelearning.ac.uk::ac118105-9612-40b2-8906-954d367bd66b" providerId="AD" clId="Web-{551B8763-3A79-461E-AF2D-BF8A77D13717}" dt="2022-04-28T18:17:45.637" v="1" actId="20577"/>
        <pc:sldMkLst>
          <pc:docMk/>
          <pc:sldMk cId="3181931611" sldId="313"/>
        </pc:sldMkLst>
        <pc:spChg chg="mod">
          <ac:chgData name="Anne Haig Smith" userId="S::ahaigsmith@activatelearning.ac.uk::ac118105-9612-40b2-8906-954d367bd66b" providerId="AD" clId="Web-{551B8763-3A79-461E-AF2D-BF8A77D13717}" dt="2022-04-28T18:17:45.637" v="1" actId="20577"/>
          <ac:spMkLst>
            <pc:docMk/>
            <pc:sldMk cId="3181931611" sldId="313"/>
            <ac:spMk id="2" creationId="{297B204B-7969-4EA0-9DCB-D2F44B6C4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0EEEA-6F33-4859-B1FD-F78888C1676D}"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C10E1-CD97-4011-A17A-AB1DD309E505}" type="slidenum">
              <a:rPr lang="en-GB" smtClean="0"/>
              <a:t>‹#›</a:t>
            </a:fld>
            <a:endParaRPr lang="en-GB"/>
          </a:p>
        </p:txBody>
      </p:sp>
    </p:spTree>
    <p:extLst>
      <p:ext uri="{BB962C8B-B14F-4D97-AF65-F5344CB8AC3E}">
        <p14:creationId xmlns:p14="http://schemas.microsoft.com/office/powerpoint/2010/main" val="386768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6C10E1-CD97-4011-A17A-AB1DD309E505}" type="slidenum">
              <a:rPr lang="en-GB" smtClean="0"/>
              <a:t>1</a:t>
            </a:fld>
            <a:endParaRPr lang="en-GB"/>
          </a:p>
        </p:txBody>
      </p:sp>
    </p:spTree>
    <p:extLst>
      <p:ext uri="{BB962C8B-B14F-4D97-AF65-F5344CB8AC3E}">
        <p14:creationId xmlns:p14="http://schemas.microsoft.com/office/powerpoint/2010/main" val="188002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6C10E1-CD97-4011-A17A-AB1DD309E505}" type="slidenum">
              <a:rPr lang="en-GB" smtClean="0"/>
              <a:t>2</a:t>
            </a:fld>
            <a:endParaRPr lang="en-GB"/>
          </a:p>
        </p:txBody>
      </p:sp>
    </p:spTree>
    <p:extLst>
      <p:ext uri="{BB962C8B-B14F-4D97-AF65-F5344CB8AC3E}">
        <p14:creationId xmlns:p14="http://schemas.microsoft.com/office/powerpoint/2010/main" val="20590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6C10E1-CD97-4011-A17A-AB1DD309E505}" type="slidenum">
              <a:rPr lang="en-GB" smtClean="0"/>
              <a:t>3</a:t>
            </a:fld>
            <a:endParaRPr lang="en-GB"/>
          </a:p>
        </p:txBody>
      </p:sp>
    </p:spTree>
    <p:extLst>
      <p:ext uri="{BB962C8B-B14F-4D97-AF65-F5344CB8AC3E}">
        <p14:creationId xmlns:p14="http://schemas.microsoft.com/office/powerpoint/2010/main" val="240472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0C2-75AB-4AD0-AFCC-90C7EF0B8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EEFAD8-C931-487A-A396-A82D7E1D0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0A16DF-9ED2-454E-8276-BE288F245FF5}"/>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5" name="Footer Placeholder 4">
            <a:extLst>
              <a:ext uri="{FF2B5EF4-FFF2-40B4-BE49-F238E27FC236}">
                <a16:creationId xmlns:a16="http://schemas.microsoft.com/office/drawing/2014/main" id="{133CEFAC-D487-4C9F-B4F8-982CE2E9B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84AC2-C9F4-4AF3-964F-7206D443B32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563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49E2-883F-4AB5-A9AC-F9EFBBA0A4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F41F13-48A8-4B51-BECB-CE9E2DE02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D6DA0-3281-453B-9118-36130C9B0E5E}"/>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5" name="Footer Placeholder 4">
            <a:extLst>
              <a:ext uri="{FF2B5EF4-FFF2-40B4-BE49-F238E27FC236}">
                <a16:creationId xmlns:a16="http://schemas.microsoft.com/office/drawing/2014/main" id="{A3DBF240-00B8-4F6C-B288-0458630C5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9DA87-808A-4700-83BF-EEA7D24960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6801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65E70-CA57-49D6-BAB1-CAD8A96188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4EEB60-8EE7-4FA5-9542-3663273BC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F488E-D878-48C9-ADF9-2814AC7C25D1}"/>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5" name="Footer Placeholder 4">
            <a:extLst>
              <a:ext uri="{FF2B5EF4-FFF2-40B4-BE49-F238E27FC236}">
                <a16:creationId xmlns:a16="http://schemas.microsoft.com/office/drawing/2014/main" id="{348BB3B1-9E8D-4B5D-9695-3ED070141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6C003-4020-477A-851E-30E1E5759623}"/>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9906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AADE-69A2-4384-B964-83E9CE4FD0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16CBA-3170-47C5-B209-B12B8B4E4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D246F3-E701-49B6-9773-748E610CCB5E}"/>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5" name="Footer Placeholder 4">
            <a:extLst>
              <a:ext uri="{FF2B5EF4-FFF2-40B4-BE49-F238E27FC236}">
                <a16:creationId xmlns:a16="http://schemas.microsoft.com/office/drawing/2014/main" id="{3FA2BDE4-D9A4-4C99-909A-9DCFB75B7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50AA4-6A72-4297-B6E2-EDC593A64A3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785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63AA-2A2B-4266-A83D-9B32332925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955340-9350-40D9-AA6F-4D89764EA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93312-06F7-437B-81EF-428237778616}"/>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5" name="Footer Placeholder 4">
            <a:extLst>
              <a:ext uri="{FF2B5EF4-FFF2-40B4-BE49-F238E27FC236}">
                <a16:creationId xmlns:a16="http://schemas.microsoft.com/office/drawing/2014/main" id="{562645B6-3B7E-4656-8EC8-3BC446ADA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61814-1975-406C-BCFB-DD9E655A502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978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3B78-625F-435A-9D03-7963DCDF80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8A0454-5CF5-4809-B23D-67D47EEF5A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7C6FB-5199-44C2-A447-CA98EDDE4A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813153-2569-464C-8489-285FBDDBA532}"/>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6" name="Footer Placeholder 5">
            <a:extLst>
              <a:ext uri="{FF2B5EF4-FFF2-40B4-BE49-F238E27FC236}">
                <a16:creationId xmlns:a16="http://schemas.microsoft.com/office/drawing/2014/main" id="{CC59F0C6-E958-4F5B-B99E-652ADC986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C3F4B-8F2B-4465-89EF-C5E9631C1A3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7954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D0AF-4885-41B6-9AD4-4ABEEC1824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FE9FE7-84E5-4E8B-B581-7A7C30A92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4A968-2957-47DC-9292-8500C702E3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240164-660E-4B52-8571-5266A05EC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B471D-1C2F-42D2-8534-F1DF7FF848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30B807-F578-41ED-ACF9-18A8063CEFB3}"/>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8" name="Footer Placeholder 7">
            <a:extLst>
              <a:ext uri="{FF2B5EF4-FFF2-40B4-BE49-F238E27FC236}">
                <a16:creationId xmlns:a16="http://schemas.microsoft.com/office/drawing/2014/main" id="{650A7B97-E38D-4F96-87B7-A6AAF2ED1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649515-6AA8-4574-8523-F1B58CFA20F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4228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F0F0-E598-4643-B875-B9AF034F51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80AE93-31D1-4B63-821C-B67DD2A8FC3E}"/>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4" name="Footer Placeholder 3">
            <a:extLst>
              <a:ext uri="{FF2B5EF4-FFF2-40B4-BE49-F238E27FC236}">
                <a16:creationId xmlns:a16="http://schemas.microsoft.com/office/drawing/2014/main" id="{3F3CDCFB-222D-4538-BF5D-A336E19A4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FFDD0-4F2B-4DD0-B14A-5F29A31B68B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9088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88484-3CF9-46BE-AA05-463E26FE4C7F}"/>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3" name="Footer Placeholder 2">
            <a:extLst>
              <a:ext uri="{FF2B5EF4-FFF2-40B4-BE49-F238E27FC236}">
                <a16:creationId xmlns:a16="http://schemas.microsoft.com/office/drawing/2014/main" id="{75F15BB0-472C-4079-8107-9927062431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E49B8-5252-40B1-82E6-EA7DF37BEFA2}"/>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6812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7C3D-958B-498B-9043-C42DC9C91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14D03-0F37-41AD-B1CD-E5F648345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B2F3D6-DF75-4D64-9496-1F3CDD5BE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75499-E0B8-4705-A741-4E3CA1E09CDC}"/>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6" name="Footer Placeholder 5">
            <a:extLst>
              <a:ext uri="{FF2B5EF4-FFF2-40B4-BE49-F238E27FC236}">
                <a16:creationId xmlns:a16="http://schemas.microsoft.com/office/drawing/2014/main" id="{F750F7EE-0C4D-4F4E-B725-DFD2A4395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BBA8A-8A32-4A18-8DEF-AFAAE991C551}"/>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79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86CC-66B7-4710-A9BF-68C2D5CF2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F21BFC-5097-4987-AD90-0767D137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EA06F-EC38-4D55-B022-E8C603689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B8E69-03A3-4057-A146-D9BF1555373E}"/>
              </a:ext>
            </a:extLst>
          </p:cNvPr>
          <p:cNvSpPr>
            <a:spLocks noGrp="1"/>
          </p:cNvSpPr>
          <p:nvPr>
            <p:ph type="dt" sz="half" idx="10"/>
          </p:nvPr>
        </p:nvSpPr>
        <p:spPr/>
        <p:txBody>
          <a:bodyPr/>
          <a:lstStyle/>
          <a:p>
            <a:fld id="{76969C88-B244-455D-A017-012B25B1ACDD}" type="datetimeFigureOut">
              <a:rPr lang="en-US" smtClean="0"/>
              <a:t>4/28/2022</a:t>
            </a:fld>
            <a:endParaRPr lang="en-US"/>
          </a:p>
        </p:txBody>
      </p:sp>
      <p:sp>
        <p:nvSpPr>
          <p:cNvPr id="6" name="Footer Placeholder 5">
            <a:extLst>
              <a:ext uri="{FF2B5EF4-FFF2-40B4-BE49-F238E27FC236}">
                <a16:creationId xmlns:a16="http://schemas.microsoft.com/office/drawing/2014/main" id="{B2E139E7-EE77-431D-9248-BB603B954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C50CA-F06D-411E-B68C-1AAA06E9F44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701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5685C-B92D-4817-B03C-CB4792CCF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90CA54-6C77-40D2-BF1A-AD6598928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A7A0A-8E1A-48ED-80A7-D4C1E2C2E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4/28/2022</a:t>
            </a:fld>
            <a:endParaRPr lang="en-US"/>
          </a:p>
        </p:txBody>
      </p:sp>
      <p:sp>
        <p:nvSpPr>
          <p:cNvPr id="5" name="Footer Placeholder 4">
            <a:extLst>
              <a:ext uri="{FF2B5EF4-FFF2-40B4-BE49-F238E27FC236}">
                <a16:creationId xmlns:a16="http://schemas.microsoft.com/office/drawing/2014/main" id="{178FDABD-F688-46A8-8315-EBB815974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560505-67B3-4C24-AD87-0CCB5B9DA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59468853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hyperlink" Target="https://www.autism.org.uk/advice-and-guidance/topics/education/extra-help-at-school/northern-ireland/individual-education-pla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06AC-9629-4F1F-B7D9-957D4AAC9FA9}"/>
              </a:ext>
            </a:extLst>
          </p:cNvPr>
          <p:cNvSpPr>
            <a:spLocks noGrp="1"/>
          </p:cNvSpPr>
          <p:nvPr>
            <p:ph type="title"/>
          </p:nvPr>
        </p:nvSpPr>
        <p:spPr>
          <a:xfrm>
            <a:off x="239860" y="928506"/>
            <a:ext cx="5176202" cy="3835336"/>
          </a:xfrm>
        </p:spPr>
        <p:txBody>
          <a:bodyPr vert="horz" lIns="91440" tIns="45720" rIns="91440" bIns="45720" rtlCol="0" anchor="b">
            <a:normAutofit/>
          </a:bodyPr>
          <a:lstStyle/>
          <a:p>
            <a:pPr>
              <a:lnSpc>
                <a:spcPct val="90000"/>
              </a:lnSpc>
            </a:pPr>
            <a:r>
              <a:rPr lang="en-US" sz="5100" dirty="0"/>
              <a:t>Individual Learning/Learner Plans </a:t>
            </a:r>
            <a:br>
              <a:rPr lang="en-US" sz="5100" dirty="0"/>
            </a:br>
            <a:r>
              <a:rPr lang="en-US" sz="5100" dirty="0"/>
              <a:t>(ILPS) </a:t>
            </a:r>
          </a:p>
        </p:txBody>
      </p:sp>
      <p:pic>
        <p:nvPicPr>
          <p:cNvPr id="5" name="Picture 4" descr="Geometric shapes on a wooden background">
            <a:extLst>
              <a:ext uri="{FF2B5EF4-FFF2-40B4-BE49-F238E27FC236}">
                <a16:creationId xmlns:a16="http://schemas.microsoft.com/office/drawing/2014/main" id="{134A2F58-3649-44BE-B18B-082EBD8684DC}"/>
              </a:ext>
            </a:extLst>
          </p:cNvPr>
          <p:cNvPicPr>
            <a:picLocks noChangeAspect="1"/>
          </p:cNvPicPr>
          <p:nvPr/>
        </p:nvPicPr>
        <p:blipFill rotWithShape="1">
          <a:blip r:embed="rId6"/>
          <a:srcRect l="6381" r="20170" b="-3"/>
          <a:stretch/>
        </p:blipFill>
        <p:spPr>
          <a:xfrm>
            <a:off x="5894363" y="10"/>
            <a:ext cx="6297637" cy="6857990"/>
          </a:xfrm>
          <a:prstGeom prst="rect">
            <a:avLst/>
          </a:prstGeom>
        </p:spPr>
      </p:pic>
      <p:pic>
        <p:nvPicPr>
          <p:cNvPr id="4" name="Audio 3">
            <a:hlinkClick r:id="" action="ppaction://media"/>
            <a:extLst>
              <a:ext uri="{FF2B5EF4-FFF2-40B4-BE49-F238E27FC236}">
                <a16:creationId xmlns:a16="http://schemas.microsoft.com/office/drawing/2014/main" id="{1B481FC2-A555-4974-B142-0CF6BD20FC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9728817"/>
      </p:ext>
    </p:extLst>
  </p:cSld>
  <p:clrMapOvr>
    <a:masterClrMapping/>
  </p:clrMapOvr>
  <mc:AlternateContent xmlns:mc="http://schemas.openxmlformats.org/markup-compatibility/2006" xmlns:p14="http://schemas.microsoft.com/office/powerpoint/2010/main">
    <mc:Choice Requires="p14">
      <p:transition spd="slow" p14:dur="2000" advTm="33176"/>
    </mc:Choice>
    <mc:Fallback xmlns="">
      <p:transition spd="slow" advTm="33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204B-7969-4EA0-9DCB-D2F44B6C4C78}"/>
              </a:ext>
            </a:extLst>
          </p:cNvPr>
          <p:cNvSpPr>
            <a:spLocks noGrp="1"/>
          </p:cNvSpPr>
          <p:nvPr>
            <p:ph type="title"/>
          </p:nvPr>
        </p:nvSpPr>
        <p:spPr>
          <a:xfrm>
            <a:off x="1097280" y="286603"/>
            <a:ext cx="10058400" cy="1340065"/>
          </a:xfrm>
        </p:spPr>
        <p:txBody>
          <a:bodyPr>
            <a:normAutofit/>
          </a:bodyPr>
          <a:lstStyle/>
          <a:p>
            <a:pPr algn="ctr"/>
            <a:r>
              <a:rPr lang="en-US" sz="3600" dirty="0">
                <a:latin typeface="Arial"/>
                <a:cs typeface="Arial"/>
              </a:rPr>
              <a:t>How can we relate Maslow's Hierarchy of Needs to supporting individual needs?</a:t>
            </a:r>
            <a:endParaRPr lang="en-GB" sz="3600" dirty="0">
              <a:latin typeface="Arial"/>
              <a:cs typeface="Arial"/>
            </a:endParaRPr>
          </a:p>
        </p:txBody>
      </p:sp>
      <p:sp>
        <p:nvSpPr>
          <p:cNvPr id="5" name="Content Placeholder 4">
            <a:extLst>
              <a:ext uri="{FF2B5EF4-FFF2-40B4-BE49-F238E27FC236}">
                <a16:creationId xmlns:a16="http://schemas.microsoft.com/office/drawing/2014/main" id="{F0CA4BAC-1C72-4CC4-92AE-9BE361674177}"/>
              </a:ext>
            </a:extLst>
          </p:cNvPr>
          <p:cNvSpPr>
            <a:spLocks noGrp="1"/>
          </p:cNvSpPr>
          <p:nvPr>
            <p:ph idx="1"/>
          </p:nvPr>
        </p:nvSpPr>
        <p:spPr>
          <a:xfrm>
            <a:off x="5898025" y="1777558"/>
            <a:ext cx="5926901" cy="3583796"/>
          </a:xfrm>
          <a:ln>
            <a:noFill/>
          </a:ln>
        </p:spPr>
        <p:txBody>
          <a:bodyPr vert="horz" lIns="91440" tIns="45720" rIns="91440" bIns="45720" rtlCol="0" anchor="t">
            <a:noAutofit/>
          </a:bodyPr>
          <a:lstStyle/>
          <a:p>
            <a:pPr>
              <a:lnSpc>
                <a:spcPct val="120000"/>
              </a:lnSpc>
              <a:spcBef>
                <a:spcPts val="0"/>
              </a:spcBef>
            </a:pPr>
            <a:r>
              <a:rPr lang="en-US" sz="1500" dirty="0">
                <a:latin typeface="Arial"/>
                <a:cs typeface="Arial"/>
              </a:rPr>
              <a:t>Maslow’s theory can be helpful for teachers and support staff working in education in making sure that students are able to learn by understanding and attending to the wider range of needs that they have. </a:t>
            </a:r>
          </a:p>
          <a:p>
            <a:pPr marL="0" indent="0">
              <a:lnSpc>
                <a:spcPct val="120000"/>
              </a:lnSpc>
              <a:spcBef>
                <a:spcPts val="0"/>
              </a:spcBef>
              <a:buNone/>
            </a:pPr>
            <a:endParaRPr lang="en-US" sz="1500" dirty="0">
              <a:latin typeface="Arial"/>
              <a:cs typeface="Arial"/>
            </a:endParaRPr>
          </a:p>
          <a:p>
            <a:pPr>
              <a:lnSpc>
                <a:spcPct val="120000"/>
              </a:lnSpc>
              <a:spcBef>
                <a:spcPts val="0"/>
              </a:spcBef>
            </a:pPr>
            <a:r>
              <a:rPr lang="en-US" sz="1500" dirty="0">
                <a:latin typeface="Arial"/>
                <a:cs typeface="Arial"/>
              </a:rPr>
              <a:t>The needs that Maslow outlines can be met in different environments. </a:t>
            </a:r>
          </a:p>
          <a:p>
            <a:pPr marL="0" indent="0">
              <a:lnSpc>
                <a:spcPct val="120000"/>
              </a:lnSpc>
              <a:spcBef>
                <a:spcPts val="0"/>
              </a:spcBef>
              <a:buNone/>
            </a:pPr>
            <a:endParaRPr lang="en-US" sz="1500" dirty="0">
              <a:latin typeface="Arial"/>
              <a:cs typeface="Arial"/>
            </a:endParaRPr>
          </a:p>
          <a:p>
            <a:pPr>
              <a:lnSpc>
                <a:spcPct val="120000"/>
              </a:lnSpc>
              <a:spcBef>
                <a:spcPts val="0"/>
              </a:spcBef>
            </a:pPr>
            <a:r>
              <a:rPr lang="en-US" sz="1500" dirty="0">
                <a:latin typeface="Arial"/>
                <a:cs typeface="Arial"/>
              </a:rPr>
              <a:t>A student might not be able to have all their needs met equally at home, at college, and in the community – but if at least one of these environments meets the need, the student will have a greater chance of progressing towards ‘self-</a:t>
            </a:r>
            <a:r>
              <a:rPr lang="en-US" sz="1500" dirty="0" err="1">
                <a:latin typeface="Arial"/>
                <a:cs typeface="Arial"/>
              </a:rPr>
              <a:t>actualisation</a:t>
            </a:r>
            <a:r>
              <a:rPr lang="en-US" sz="1500" dirty="0">
                <a:latin typeface="Arial"/>
                <a:cs typeface="Arial"/>
              </a:rPr>
              <a:t>’.</a:t>
            </a:r>
          </a:p>
          <a:p>
            <a:pPr marL="0" indent="0">
              <a:lnSpc>
                <a:spcPct val="120000"/>
              </a:lnSpc>
              <a:spcBef>
                <a:spcPts val="0"/>
              </a:spcBef>
              <a:buNone/>
            </a:pPr>
            <a:endParaRPr lang="en-US" sz="1500" dirty="0">
              <a:latin typeface="Arial"/>
              <a:cs typeface="Arial"/>
            </a:endParaRPr>
          </a:p>
          <a:p>
            <a:pPr>
              <a:lnSpc>
                <a:spcPct val="120000"/>
              </a:lnSpc>
              <a:spcBef>
                <a:spcPts val="0"/>
              </a:spcBef>
            </a:pPr>
            <a:r>
              <a:rPr lang="en-US" sz="1500" dirty="0">
                <a:latin typeface="Arial"/>
                <a:cs typeface="Arial"/>
              </a:rPr>
              <a:t>Individual Learning plans are written and used to identify learner needs and outline support mechanisms put in place to reduce barriers to education. </a:t>
            </a:r>
          </a:p>
        </p:txBody>
      </p:sp>
      <p:pic>
        <p:nvPicPr>
          <p:cNvPr id="7" name="Picture 6">
            <a:extLst>
              <a:ext uri="{FF2B5EF4-FFF2-40B4-BE49-F238E27FC236}">
                <a16:creationId xmlns:a16="http://schemas.microsoft.com/office/drawing/2014/main" id="{7E7E5EC5-54F7-4A93-8E23-3B81D787E157}"/>
              </a:ext>
            </a:extLst>
          </p:cNvPr>
          <p:cNvPicPr>
            <a:picLocks noChangeAspect="1"/>
          </p:cNvPicPr>
          <p:nvPr/>
        </p:nvPicPr>
        <p:blipFill>
          <a:blip r:embed="rId3"/>
          <a:stretch>
            <a:fillRect/>
          </a:stretch>
        </p:blipFill>
        <p:spPr>
          <a:xfrm>
            <a:off x="154600" y="3334996"/>
            <a:ext cx="5639090" cy="3111660"/>
          </a:xfrm>
          <a:prstGeom prst="rect">
            <a:avLst/>
          </a:prstGeom>
        </p:spPr>
      </p:pic>
      <p:sp>
        <p:nvSpPr>
          <p:cNvPr id="3" name="Thought Bubble: Cloud 2">
            <a:extLst>
              <a:ext uri="{FF2B5EF4-FFF2-40B4-BE49-F238E27FC236}">
                <a16:creationId xmlns:a16="http://schemas.microsoft.com/office/drawing/2014/main" id="{DE0A69B1-D38B-4717-84BB-90FF28974C48}"/>
              </a:ext>
            </a:extLst>
          </p:cNvPr>
          <p:cNvSpPr/>
          <p:nvPr/>
        </p:nvSpPr>
        <p:spPr>
          <a:xfrm>
            <a:off x="258935" y="1626669"/>
            <a:ext cx="3115861" cy="1802332"/>
          </a:xfrm>
          <a:prstGeom prst="cloudCallout">
            <a:avLst>
              <a:gd name="adj1" fmla="val 34693"/>
              <a:gd name="adj2" fmla="val 70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Maslow never put his work in a pyramid! </a:t>
            </a:r>
          </a:p>
        </p:txBody>
      </p:sp>
    </p:spTree>
    <p:extLst>
      <p:ext uri="{BB962C8B-B14F-4D97-AF65-F5344CB8AC3E}">
        <p14:creationId xmlns:p14="http://schemas.microsoft.com/office/powerpoint/2010/main" val="31819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F4F2-7E60-45EB-9774-16D7BA24871E}"/>
              </a:ext>
            </a:extLst>
          </p:cNvPr>
          <p:cNvSpPr>
            <a:spLocks noGrp="1"/>
          </p:cNvSpPr>
          <p:nvPr>
            <p:ph type="title"/>
          </p:nvPr>
        </p:nvSpPr>
        <p:spPr>
          <a:xfrm>
            <a:off x="7640277" y="1681605"/>
            <a:ext cx="3401961" cy="3494790"/>
          </a:xfrm>
        </p:spPr>
        <p:txBody>
          <a:bodyPr vert="horz" lIns="91440" tIns="45720" rIns="91440" bIns="45720" rtlCol="0" anchor="b">
            <a:normAutofit/>
          </a:bodyPr>
          <a:lstStyle/>
          <a:p>
            <a:r>
              <a:rPr lang="en-US" sz="5400" dirty="0">
                <a:solidFill>
                  <a:schemeClr val="tx1">
                    <a:lumMod val="85000"/>
                    <a:lumOff val="15000"/>
                  </a:schemeClr>
                </a:solidFill>
                <a:latin typeface="Arial" panose="020B0604020202020204" pitchFamily="34" charset="0"/>
                <a:cs typeface="Arial" panose="020B0604020202020204" pitchFamily="34" charset="0"/>
              </a:rPr>
              <a:t>What might you find on an ISP/ILP?</a:t>
            </a:r>
          </a:p>
        </p:txBody>
      </p:sp>
      <p:pic>
        <p:nvPicPr>
          <p:cNvPr id="5" name="Picture 4" descr="Empty speech bubbles">
            <a:extLst>
              <a:ext uri="{FF2B5EF4-FFF2-40B4-BE49-F238E27FC236}">
                <a16:creationId xmlns:a16="http://schemas.microsoft.com/office/drawing/2014/main" id="{ABB835B5-EC76-4EA8-95E7-025A05392037}"/>
              </a:ext>
            </a:extLst>
          </p:cNvPr>
          <p:cNvPicPr>
            <a:picLocks noChangeAspect="1"/>
          </p:cNvPicPr>
          <p:nvPr/>
        </p:nvPicPr>
        <p:blipFill>
          <a:blip r:embed="rId5"/>
          <a:stretch>
            <a:fillRect/>
          </a:stretch>
        </p:blipFill>
        <p:spPr>
          <a:xfrm>
            <a:off x="1149762" y="1412569"/>
            <a:ext cx="6204823" cy="4146175"/>
          </a:xfrm>
          <a:prstGeom prst="rect">
            <a:avLst/>
          </a:prstGeom>
        </p:spPr>
      </p:pic>
      <p:pic>
        <p:nvPicPr>
          <p:cNvPr id="4" name="Audio 3">
            <a:hlinkClick r:id="" action="ppaction://media"/>
            <a:extLst>
              <a:ext uri="{FF2B5EF4-FFF2-40B4-BE49-F238E27FC236}">
                <a16:creationId xmlns:a16="http://schemas.microsoft.com/office/drawing/2014/main" id="{81DC856F-622B-495A-AB0F-4D5C3A1021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60662513"/>
      </p:ext>
    </p:extLst>
  </p:cSld>
  <p:clrMapOvr>
    <a:masterClrMapping/>
  </p:clrMapOvr>
  <mc:AlternateContent xmlns:mc="http://schemas.openxmlformats.org/markup-compatibility/2006" xmlns:p14="http://schemas.microsoft.com/office/powerpoint/2010/main">
    <mc:Choice Requires="p14">
      <p:transition spd="slow" p14:dur="2000" advTm="9182"/>
    </mc:Choice>
    <mc:Fallback xmlns="">
      <p:transition spd="slow" advTm="9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9599-8EEC-1BDF-CFF1-9F8DFFB7F865}"/>
              </a:ext>
            </a:extLst>
          </p:cNvPr>
          <p:cNvSpPr>
            <a:spLocks noGrp="1"/>
          </p:cNvSpPr>
          <p:nvPr>
            <p:ph type="title"/>
          </p:nvPr>
        </p:nvSpPr>
        <p:spPr/>
        <p:txBody>
          <a:bodyPr/>
          <a:lstStyle/>
          <a:p>
            <a:r>
              <a:rPr lang="en-US" dirty="0">
                <a:latin typeface="Century Gothic"/>
              </a:rPr>
              <a:t>An ISP/ILP might include... </a:t>
            </a:r>
            <a:endParaRPr lang="en-US" dirty="0"/>
          </a:p>
        </p:txBody>
      </p:sp>
      <p:sp>
        <p:nvSpPr>
          <p:cNvPr id="3" name="Content Placeholder 2">
            <a:extLst>
              <a:ext uri="{FF2B5EF4-FFF2-40B4-BE49-F238E27FC236}">
                <a16:creationId xmlns:a16="http://schemas.microsoft.com/office/drawing/2014/main" id="{CD665BAB-B2E0-3729-B8FF-1366BC0D74E5}"/>
              </a:ext>
            </a:extLst>
          </p:cNvPr>
          <p:cNvSpPr>
            <a:spLocks noGrp="1"/>
          </p:cNvSpPr>
          <p:nvPr>
            <p:ph idx="1"/>
          </p:nvPr>
        </p:nvSpPr>
        <p:spPr>
          <a:xfrm>
            <a:off x="838200" y="1461493"/>
            <a:ext cx="8946541" cy="4195481"/>
          </a:xfrm>
        </p:spPr>
        <p:txBody>
          <a:bodyPr vert="horz" lIns="91440" tIns="45720" rIns="91440" bIns="45720" rtlCol="0" anchor="t">
            <a:normAutofit fontScale="85000" lnSpcReduction="20000"/>
          </a:bodyPr>
          <a:lstStyle/>
          <a:p>
            <a:pPr>
              <a:lnSpc>
                <a:spcPct val="120000"/>
              </a:lnSpc>
              <a:spcBef>
                <a:spcPts val="0"/>
              </a:spcBef>
            </a:pPr>
            <a:r>
              <a:rPr lang="en-GB" dirty="0">
                <a:latin typeface="Arial" panose="020B0604020202020204" pitchFamily="34" charset="0"/>
                <a:ea typeface="+mj-lt"/>
                <a:cs typeface="Arial" panose="020B0604020202020204" pitchFamily="34" charset="0"/>
              </a:rPr>
              <a:t>The nature of the child or young person’s learning or developmental difficulties</a:t>
            </a:r>
          </a:p>
          <a:p>
            <a:pPr>
              <a:lnSpc>
                <a:spcPct val="120000"/>
              </a:lnSpc>
              <a:spcBef>
                <a:spcPts val="0"/>
              </a:spcBef>
            </a:pPr>
            <a:r>
              <a:rPr lang="en-GB" dirty="0">
                <a:latin typeface="Arial" panose="020B0604020202020204" pitchFamily="34" charset="0"/>
                <a:ea typeface="+mj-lt"/>
                <a:cs typeface="Arial" panose="020B0604020202020204" pitchFamily="34" charset="0"/>
              </a:rPr>
              <a:t>What help should be given</a:t>
            </a:r>
          </a:p>
          <a:p>
            <a:pPr>
              <a:lnSpc>
                <a:spcPct val="120000"/>
              </a:lnSpc>
              <a:spcBef>
                <a:spcPts val="0"/>
              </a:spcBef>
            </a:pPr>
            <a:r>
              <a:rPr lang="en-GB" dirty="0">
                <a:latin typeface="Arial" panose="020B0604020202020204" pitchFamily="34" charset="0"/>
                <a:ea typeface="+mj-lt"/>
                <a:cs typeface="Arial" panose="020B0604020202020204" pitchFamily="34" charset="0"/>
              </a:rPr>
              <a:t>Who will give </a:t>
            </a:r>
            <a:r>
              <a:rPr lang="en-GB">
                <a:latin typeface="Arial" panose="020B0604020202020204" pitchFamily="34" charset="0"/>
                <a:ea typeface="+mj-lt"/>
                <a:cs typeface="Arial" panose="020B0604020202020204" pitchFamily="34" charset="0"/>
              </a:rPr>
              <a:t>the help; </a:t>
            </a:r>
            <a:r>
              <a:rPr lang="en-GB" dirty="0">
                <a:latin typeface="Arial" panose="020B0604020202020204" pitchFamily="34" charset="0"/>
                <a:ea typeface="+mj-lt"/>
                <a:cs typeface="Arial" panose="020B0604020202020204" pitchFamily="34" charset="0"/>
              </a:rPr>
              <a:t>what equipment, programmes or materials will be used</a:t>
            </a:r>
          </a:p>
          <a:p>
            <a:pPr>
              <a:lnSpc>
                <a:spcPct val="120000"/>
              </a:lnSpc>
              <a:spcBef>
                <a:spcPts val="0"/>
              </a:spcBef>
            </a:pPr>
            <a:r>
              <a:rPr lang="en-GB" dirty="0">
                <a:latin typeface="Arial" panose="020B0604020202020204" pitchFamily="34" charset="0"/>
                <a:ea typeface="+mj-lt"/>
                <a:cs typeface="Arial" panose="020B0604020202020204" pitchFamily="34" charset="0"/>
              </a:rPr>
              <a:t>When, where and how often the help will be given</a:t>
            </a:r>
          </a:p>
          <a:p>
            <a:pPr>
              <a:lnSpc>
                <a:spcPct val="120000"/>
              </a:lnSpc>
              <a:spcBef>
                <a:spcPts val="0"/>
              </a:spcBef>
            </a:pPr>
            <a:r>
              <a:rPr lang="en-GB" dirty="0">
                <a:latin typeface="Arial" panose="020B0604020202020204" pitchFamily="34" charset="0"/>
                <a:ea typeface="+mj-lt"/>
                <a:cs typeface="Arial" panose="020B0604020202020204" pitchFamily="34" charset="0"/>
              </a:rPr>
              <a:t>The nature of the support required from parents at home</a:t>
            </a:r>
          </a:p>
          <a:p>
            <a:pPr>
              <a:lnSpc>
                <a:spcPct val="120000"/>
              </a:lnSpc>
              <a:spcBef>
                <a:spcPts val="0"/>
              </a:spcBef>
            </a:pPr>
            <a:r>
              <a:rPr lang="en-GB" dirty="0">
                <a:latin typeface="Arial" panose="020B0604020202020204" pitchFamily="34" charset="0"/>
                <a:ea typeface="+mj-lt"/>
                <a:cs typeface="Arial" panose="020B0604020202020204" pitchFamily="34" charset="0"/>
              </a:rPr>
              <a:t>Any pastoral care or medical requirements</a:t>
            </a:r>
          </a:p>
          <a:p>
            <a:pPr>
              <a:lnSpc>
                <a:spcPct val="120000"/>
              </a:lnSpc>
              <a:spcBef>
                <a:spcPts val="0"/>
              </a:spcBef>
            </a:pPr>
            <a:r>
              <a:rPr lang="en-GB" dirty="0">
                <a:latin typeface="Arial" panose="020B0604020202020204" pitchFamily="34" charset="0"/>
                <a:ea typeface="+mj-lt"/>
                <a:cs typeface="Arial" panose="020B0604020202020204" pitchFamily="34" charset="0"/>
              </a:rPr>
              <a:t>The monitoring and review arrangements</a:t>
            </a:r>
          </a:p>
          <a:p>
            <a:pPr>
              <a:lnSpc>
                <a:spcPct val="120000"/>
              </a:lnSpc>
              <a:spcBef>
                <a:spcPts val="0"/>
              </a:spcBef>
            </a:pPr>
            <a:r>
              <a:rPr lang="en-GB" dirty="0">
                <a:latin typeface="Arial" panose="020B0604020202020204" pitchFamily="34" charset="0"/>
                <a:ea typeface="+mj-lt"/>
                <a:cs typeface="Arial" panose="020B0604020202020204" pitchFamily="34" charset="0"/>
              </a:rPr>
              <a:t>How it will be decided if the help has been successful (you may see the phrase 'success criteria')</a:t>
            </a:r>
          </a:p>
        </p:txBody>
      </p:sp>
      <p:sp>
        <p:nvSpPr>
          <p:cNvPr id="4" name="Oval 3">
            <a:extLst>
              <a:ext uri="{FF2B5EF4-FFF2-40B4-BE49-F238E27FC236}">
                <a16:creationId xmlns:a16="http://schemas.microsoft.com/office/drawing/2014/main" id="{04B0BE64-BFD3-3BEA-4CE4-CDCFDB49447E}"/>
              </a:ext>
            </a:extLst>
          </p:cNvPr>
          <p:cNvSpPr/>
          <p:nvPr/>
        </p:nvSpPr>
        <p:spPr>
          <a:xfrm>
            <a:off x="8331200" y="5207371"/>
            <a:ext cx="3196639" cy="1285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Find out more at </a:t>
            </a:r>
            <a:r>
              <a:rPr lang="en-GB" dirty="0">
                <a:solidFill>
                  <a:schemeClr val="bg1"/>
                </a:solidFill>
                <a:ea typeface="+mn-lt"/>
                <a:cs typeface="+mn-lt"/>
                <a:hlinkClick r:id="rId2">
                  <a:extLst>
                    <a:ext uri="{A12FA001-AC4F-418D-AE19-62706E023703}">
                      <ahyp:hlinkClr xmlns:ahyp="http://schemas.microsoft.com/office/drawing/2018/hyperlinkcolor" val="tx"/>
                    </a:ext>
                  </a:extLst>
                </a:hlinkClick>
              </a:rPr>
              <a:t>individual education plans (autism.org.uk)</a:t>
            </a:r>
            <a:endParaRPr lang="en-GB" dirty="0">
              <a:solidFill>
                <a:schemeClr val="bg1"/>
              </a:solidFill>
            </a:endParaRPr>
          </a:p>
        </p:txBody>
      </p:sp>
    </p:spTree>
    <p:extLst>
      <p:ext uri="{BB962C8B-B14F-4D97-AF65-F5344CB8AC3E}">
        <p14:creationId xmlns:p14="http://schemas.microsoft.com/office/powerpoint/2010/main" val="692676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551C6AA3F1FB48A22E78D50B162E5A" ma:contentTypeVersion="8" ma:contentTypeDescription="Create a new document." ma:contentTypeScope="" ma:versionID="d24482b62be2e1a8d4f146be6c2d094f">
  <xsd:schema xmlns:xsd="http://www.w3.org/2001/XMLSchema" xmlns:xs="http://www.w3.org/2001/XMLSchema" xmlns:p="http://schemas.microsoft.com/office/2006/metadata/properties" xmlns:ns2="155bbaf9-3613-43e5-bb47-a14b0ef4f6d8" xmlns:ns3="ace07e12-53be-4380-a752-febff906d8c1" targetNamespace="http://schemas.microsoft.com/office/2006/metadata/properties" ma:root="true" ma:fieldsID="36096151c5a773b22839c58d2d82dda7" ns2:_="" ns3:_="">
    <xsd:import namespace="155bbaf9-3613-43e5-bb47-a14b0ef4f6d8"/>
    <xsd:import namespace="ace07e12-53be-4380-a752-febff906d8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bbaf9-3613-43e5-bb47-a14b0ef4f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e07e12-53be-4380-a752-febff906d8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04ED14-4210-4E7D-BF02-F72B00695B2A}">
  <ds:schemaRefs>
    <ds:schemaRef ds:uri="http://schemas.microsoft.com/sharepoint/v3/contenttype/forms"/>
  </ds:schemaRefs>
</ds:datastoreItem>
</file>

<file path=customXml/itemProps2.xml><?xml version="1.0" encoding="utf-8"?>
<ds:datastoreItem xmlns:ds="http://schemas.openxmlformats.org/officeDocument/2006/customXml" ds:itemID="{2BD5E6EA-2E08-4098-8C03-FC7BD6EB9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bbaf9-3613-43e5-bb47-a14b0ef4f6d8"/>
    <ds:schemaRef ds:uri="ace07e12-53be-4380-a752-febff906d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F2F724-DBF0-4226-8451-8CF8BCA01DE1}">
  <ds:schemaRefs>
    <ds:schemaRef ds:uri="http://schemas.microsoft.com/office/infopath/2007/PartnerControls"/>
    <ds:schemaRef ds:uri="http://purl.org/dc/elements/1.1/"/>
    <ds:schemaRef ds:uri="ace07e12-53be-4380-a752-febff906d8c1"/>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155bbaf9-3613-43e5-bb47-a14b0ef4f6d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47</TotalTime>
  <Words>270</Words>
  <Application>Microsoft Office PowerPoint</Application>
  <PresentationFormat>Widescreen</PresentationFormat>
  <Paragraphs>24</Paragraphs>
  <Slides>4</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Individual Learning/Learner Plans  (ILPS) </vt:lpstr>
      <vt:lpstr>How can we relate Maslow's Hierarchy of Needs to supporting individual needs?</vt:lpstr>
      <vt:lpstr>What might you find on an ISP/ILP?</vt:lpstr>
      <vt:lpstr>An ISP/ILP might include...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Williams</dc:creator>
  <cp:lastModifiedBy>Anne Haig Smith</cp:lastModifiedBy>
  <cp:revision>93</cp:revision>
  <dcterms:created xsi:type="dcterms:W3CDTF">2021-07-22T08:16:20Z</dcterms:created>
  <dcterms:modified xsi:type="dcterms:W3CDTF">2022-04-28T18:23:01Z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0x01010059551C6AA3F1FB48A22E78D50B162E5A</vt:lpwstr>
  </property>
</Properties>
</file>