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60" r:id="rId6"/>
    <p:sldId id="259" r:id="rId7"/>
    <p:sldId id="262" r:id="rId8"/>
    <p:sldId id="264" r:id="rId9"/>
    <p:sldId id="258" r:id="rId10"/>
    <p:sldId id="265" r:id="rId11"/>
    <p:sldId id="261"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C97A95-41CE-48CF-8741-8CDB75FC3ACA}" v="4" dt="2022-04-28T18:33:05.490"/>
    <p1510:client id="{EC8720A2-9624-4546-A104-5246016B3E8D}" v="4" dt="2022-04-28T18:32:26.4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3" d="100"/>
          <a:sy n="123" d="100"/>
        </p:scale>
        <p:origin x="114" y="4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ne Haig Smith" userId="ac118105-9612-40b2-8906-954d367bd66b" providerId="ADAL" clId="{25C97A95-41CE-48CF-8741-8CDB75FC3ACA}"/>
    <pc:docChg chg="custSel modSld">
      <pc:chgData name="Anne Haig Smith" userId="ac118105-9612-40b2-8906-954d367bd66b" providerId="ADAL" clId="{25C97A95-41CE-48CF-8741-8CDB75FC3ACA}" dt="2022-04-28T18:33:23.439" v="116" actId="27636"/>
      <pc:docMkLst>
        <pc:docMk/>
      </pc:docMkLst>
      <pc:sldChg chg="delSp delDesignElem">
        <pc:chgData name="Anne Haig Smith" userId="ac118105-9612-40b2-8906-954d367bd66b" providerId="ADAL" clId="{25C97A95-41CE-48CF-8741-8CDB75FC3ACA}" dt="2022-04-28T11:43:52.708" v="4"/>
        <pc:sldMkLst>
          <pc:docMk/>
          <pc:sldMk cId="3806781414" sldId="256"/>
        </pc:sldMkLst>
        <pc:spChg chg="del">
          <ac:chgData name="Anne Haig Smith" userId="ac118105-9612-40b2-8906-954d367bd66b" providerId="ADAL" clId="{25C97A95-41CE-48CF-8741-8CDB75FC3ACA}" dt="2022-04-28T11:43:52.708" v="4"/>
          <ac:spMkLst>
            <pc:docMk/>
            <pc:sldMk cId="3806781414" sldId="256"/>
            <ac:spMk id="9" creationId="{0671A8AE-40A1-4631-A6B8-581AFF065482}"/>
          </ac:spMkLst>
        </pc:spChg>
        <pc:spChg chg="del">
          <ac:chgData name="Anne Haig Smith" userId="ac118105-9612-40b2-8906-954d367bd66b" providerId="ADAL" clId="{25C97A95-41CE-48CF-8741-8CDB75FC3ACA}" dt="2022-04-28T11:43:52.708" v="4"/>
          <ac:spMkLst>
            <pc:docMk/>
            <pc:sldMk cId="3806781414" sldId="256"/>
            <ac:spMk id="11" creationId="{AB58EF07-17C2-48CF-ABB0-EEF1F17CB8F0}"/>
          </ac:spMkLst>
        </pc:spChg>
        <pc:spChg chg="del">
          <ac:chgData name="Anne Haig Smith" userId="ac118105-9612-40b2-8906-954d367bd66b" providerId="ADAL" clId="{25C97A95-41CE-48CF-8741-8CDB75FC3ACA}" dt="2022-04-28T11:43:52.708" v="4"/>
          <ac:spMkLst>
            <pc:docMk/>
            <pc:sldMk cId="3806781414" sldId="256"/>
            <ac:spMk id="13" creationId="{AF2F604E-43BE-4DC3-B983-E071523364F8}"/>
          </ac:spMkLst>
        </pc:spChg>
        <pc:spChg chg="del">
          <ac:chgData name="Anne Haig Smith" userId="ac118105-9612-40b2-8906-954d367bd66b" providerId="ADAL" clId="{25C97A95-41CE-48CF-8741-8CDB75FC3ACA}" dt="2022-04-28T11:43:52.708" v="4"/>
          <ac:spMkLst>
            <pc:docMk/>
            <pc:sldMk cId="3806781414" sldId="256"/>
            <ac:spMk id="15" creationId="{08C9B587-E65E-4B52-B37C-ABEBB6E87928}"/>
          </ac:spMkLst>
        </pc:spChg>
      </pc:sldChg>
      <pc:sldChg chg="modSp mod">
        <pc:chgData name="Anne Haig Smith" userId="ac118105-9612-40b2-8906-954d367bd66b" providerId="ADAL" clId="{25C97A95-41CE-48CF-8741-8CDB75FC3ACA}" dt="2022-04-28T11:51:40.294" v="85" actId="948"/>
        <pc:sldMkLst>
          <pc:docMk/>
          <pc:sldMk cId="2973805987" sldId="258"/>
        </pc:sldMkLst>
        <pc:spChg chg="mod">
          <ac:chgData name="Anne Haig Smith" userId="ac118105-9612-40b2-8906-954d367bd66b" providerId="ADAL" clId="{25C97A95-41CE-48CF-8741-8CDB75FC3ACA}" dt="2022-04-28T11:51:15.642" v="83"/>
          <ac:spMkLst>
            <pc:docMk/>
            <pc:sldMk cId="2973805987" sldId="258"/>
            <ac:spMk id="2" creationId="{11851481-7E52-E0D7-ECFD-A4E9083A167C}"/>
          </ac:spMkLst>
        </pc:spChg>
        <pc:spChg chg="mod">
          <ac:chgData name="Anne Haig Smith" userId="ac118105-9612-40b2-8906-954d367bd66b" providerId="ADAL" clId="{25C97A95-41CE-48CF-8741-8CDB75FC3ACA}" dt="2022-04-28T11:51:40.294" v="85" actId="948"/>
          <ac:spMkLst>
            <pc:docMk/>
            <pc:sldMk cId="2973805987" sldId="258"/>
            <ac:spMk id="3" creationId="{6372EF0E-A70C-E3BD-6F52-2F71032B2261}"/>
          </ac:spMkLst>
        </pc:spChg>
      </pc:sldChg>
      <pc:sldChg chg="delSp modSp mod delDesignElem">
        <pc:chgData name="Anne Haig Smith" userId="ac118105-9612-40b2-8906-954d367bd66b" providerId="ADAL" clId="{25C97A95-41CE-48CF-8741-8CDB75FC3ACA}" dt="2022-04-28T11:46:11.559" v="29" actId="27636"/>
        <pc:sldMkLst>
          <pc:docMk/>
          <pc:sldMk cId="1424985078" sldId="259"/>
        </pc:sldMkLst>
        <pc:spChg chg="mod">
          <ac:chgData name="Anne Haig Smith" userId="ac118105-9612-40b2-8906-954d367bd66b" providerId="ADAL" clId="{25C97A95-41CE-48CF-8741-8CDB75FC3ACA}" dt="2022-04-28T11:45:44.337" v="24" actId="404"/>
          <ac:spMkLst>
            <pc:docMk/>
            <pc:sldMk cId="1424985078" sldId="259"/>
            <ac:spMk id="2" creationId="{C037FD65-B884-4D44-34DF-2CB2C8CC7FED}"/>
          </ac:spMkLst>
        </pc:spChg>
        <pc:spChg chg="mod">
          <ac:chgData name="Anne Haig Smith" userId="ac118105-9612-40b2-8906-954d367bd66b" providerId="ADAL" clId="{25C97A95-41CE-48CF-8741-8CDB75FC3ACA}" dt="2022-04-28T11:46:11.559" v="29" actId="27636"/>
          <ac:spMkLst>
            <pc:docMk/>
            <pc:sldMk cId="1424985078" sldId="259"/>
            <ac:spMk id="3" creationId="{EA743DCD-AA28-DBF4-EA71-74214425B1C6}"/>
          </ac:spMkLst>
        </pc:spChg>
        <pc:spChg chg="del">
          <ac:chgData name="Anne Haig Smith" userId="ac118105-9612-40b2-8906-954d367bd66b" providerId="ADAL" clId="{25C97A95-41CE-48CF-8741-8CDB75FC3ACA}" dt="2022-04-28T11:43:52.708" v="4"/>
          <ac:spMkLst>
            <pc:docMk/>
            <pc:sldMk cId="1424985078" sldId="259"/>
            <ac:spMk id="8" creationId="{DAF1966E-FD40-4A4A-B61B-C4DF7FA05F06}"/>
          </ac:spMkLst>
        </pc:spChg>
        <pc:spChg chg="del">
          <ac:chgData name="Anne Haig Smith" userId="ac118105-9612-40b2-8906-954d367bd66b" providerId="ADAL" clId="{25C97A95-41CE-48CF-8741-8CDB75FC3ACA}" dt="2022-04-28T11:43:52.708" v="4"/>
          <ac:spMkLst>
            <pc:docMk/>
            <pc:sldMk cId="1424985078" sldId="259"/>
            <ac:spMk id="10" creationId="{047BFA19-D45E-416B-A404-7AF2F3F27017}"/>
          </ac:spMkLst>
        </pc:spChg>
        <pc:spChg chg="del">
          <ac:chgData name="Anne Haig Smith" userId="ac118105-9612-40b2-8906-954d367bd66b" providerId="ADAL" clId="{25C97A95-41CE-48CF-8741-8CDB75FC3ACA}" dt="2022-04-28T11:43:52.708" v="4"/>
          <ac:spMkLst>
            <pc:docMk/>
            <pc:sldMk cId="1424985078" sldId="259"/>
            <ac:spMk id="12" creationId="{8E0105E7-23DB-4CF2-8258-FF47C7620F6E}"/>
          </ac:spMkLst>
        </pc:spChg>
        <pc:spChg chg="del">
          <ac:chgData name="Anne Haig Smith" userId="ac118105-9612-40b2-8906-954d367bd66b" providerId="ADAL" clId="{25C97A95-41CE-48CF-8741-8CDB75FC3ACA}" dt="2022-04-28T11:43:52.708" v="4"/>
          <ac:spMkLst>
            <pc:docMk/>
            <pc:sldMk cId="1424985078" sldId="259"/>
            <ac:spMk id="14" creationId="{074B4F7D-14B2-478B-8BF5-01E4E0C5D263}"/>
          </ac:spMkLst>
        </pc:spChg>
      </pc:sldChg>
      <pc:sldChg chg="delSp modSp mod delDesignElem">
        <pc:chgData name="Anne Haig Smith" userId="ac118105-9612-40b2-8906-954d367bd66b" providerId="ADAL" clId="{25C97A95-41CE-48CF-8741-8CDB75FC3ACA}" dt="2022-04-28T11:44:23.793" v="6" actId="2711"/>
        <pc:sldMkLst>
          <pc:docMk/>
          <pc:sldMk cId="824448108" sldId="260"/>
        </pc:sldMkLst>
        <pc:spChg chg="mod">
          <ac:chgData name="Anne Haig Smith" userId="ac118105-9612-40b2-8906-954d367bd66b" providerId="ADAL" clId="{25C97A95-41CE-48CF-8741-8CDB75FC3ACA}" dt="2022-04-28T11:44:23.793" v="6" actId="2711"/>
          <ac:spMkLst>
            <pc:docMk/>
            <pc:sldMk cId="824448108" sldId="260"/>
            <ac:spMk id="2" creationId="{C0A86A4D-C45F-3AF9-BEAF-38AF4F4C79DE}"/>
          </ac:spMkLst>
        </pc:spChg>
        <pc:spChg chg="del">
          <ac:chgData name="Anne Haig Smith" userId="ac118105-9612-40b2-8906-954d367bd66b" providerId="ADAL" clId="{25C97A95-41CE-48CF-8741-8CDB75FC3ACA}" dt="2022-04-28T11:43:52.708" v="4"/>
          <ac:spMkLst>
            <pc:docMk/>
            <pc:sldMk cId="824448108" sldId="260"/>
            <ac:spMk id="20" creationId="{9427AF5F-9A0E-42B7-A252-FD64C9885F9C}"/>
          </ac:spMkLst>
        </pc:spChg>
      </pc:sldChg>
      <pc:sldChg chg="delSp modSp mod delDesignElem">
        <pc:chgData name="Anne Haig Smith" userId="ac118105-9612-40b2-8906-954d367bd66b" providerId="ADAL" clId="{25C97A95-41CE-48CF-8741-8CDB75FC3ACA}" dt="2022-04-28T11:53:32.202" v="114" actId="20577"/>
        <pc:sldMkLst>
          <pc:docMk/>
          <pc:sldMk cId="3139170943" sldId="261"/>
        </pc:sldMkLst>
        <pc:spChg chg="mod">
          <ac:chgData name="Anne Haig Smith" userId="ac118105-9612-40b2-8906-954d367bd66b" providerId="ADAL" clId="{25C97A95-41CE-48CF-8741-8CDB75FC3ACA}" dt="2022-04-28T11:53:32.202" v="114" actId="20577"/>
          <ac:spMkLst>
            <pc:docMk/>
            <pc:sldMk cId="3139170943" sldId="261"/>
            <ac:spMk id="2" creationId="{E8E1CF17-CF72-F6AE-EB6B-DA5FE6DFBAB9}"/>
          </ac:spMkLst>
        </pc:spChg>
        <pc:spChg chg="mod">
          <ac:chgData name="Anne Haig Smith" userId="ac118105-9612-40b2-8906-954d367bd66b" providerId="ADAL" clId="{25C97A95-41CE-48CF-8741-8CDB75FC3ACA}" dt="2022-04-28T11:53:23.393" v="112" actId="20577"/>
          <ac:spMkLst>
            <pc:docMk/>
            <pc:sldMk cId="3139170943" sldId="261"/>
            <ac:spMk id="3" creationId="{AEC3936F-9465-A064-6BB2-D1B77D5F3B35}"/>
          </ac:spMkLst>
        </pc:spChg>
        <pc:spChg chg="del">
          <ac:chgData name="Anne Haig Smith" userId="ac118105-9612-40b2-8906-954d367bd66b" providerId="ADAL" clId="{25C97A95-41CE-48CF-8741-8CDB75FC3ACA}" dt="2022-04-28T11:43:52.708" v="4"/>
          <ac:spMkLst>
            <pc:docMk/>
            <pc:sldMk cId="3139170943" sldId="261"/>
            <ac:spMk id="18" creationId="{86C7B4A1-154A-4DF0-AC46-F88D75A2E0FD}"/>
          </ac:spMkLst>
        </pc:spChg>
      </pc:sldChg>
      <pc:sldChg chg="modSp mod">
        <pc:chgData name="Anne Haig Smith" userId="ac118105-9612-40b2-8906-954d367bd66b" providerId="ADAL" clId="{25C97A95-41CE-48CF-8741-8CDB75FC3ACA}" dt="2022-04-28T18:33:23.439" v="116" actId="27636"/>
        <pc:sldMkLst>
          <pc:docMk/>
          <pc:sldMk cId="2979217603" sldId="262"/>
        </pc:sldMkLst>
        <pc:spChg chg="mod">
          <ac:chgData name="Anne Haig Smith" userId="ac118105-9612-40b2-8906-954d367bd66b" providerId="ADAL" clId="{25C97A95-41CE-48CF-8741-8CDB75FC3ACA}" dt="2022-04-28T11:46:41.169" v="31" actId="1076"/>
          <ac:spMkLst>
            <pc:docMk/>
            <pc:sldMk cId="2979217603" sldId="262"/>
            <ac:spMk id="2" creationId="{121A95C1-D7EB-AA05-E197-0F29D5C9CB46}"/>
          </ac:spMkLst>
        </pc:spChg>
        <pc:spChg chg="mod">
          <ac:chgData name="Anne Haig Smith" userId="ac118105-9612-40b2-8906-954d367bd66b" providerId="ADAL" clId="{25C97A95-41CE-48CF-8741-8CDB75FC3ACA}" dt="2022-04-28T18:33:23.439" v="116" actId="27636"/>
          <ac:spMkLst>
            <pc:docMk/>
            <pc:sldMk cId="2979217603" sldId="262"/>
            <ac:spMk id="3" creationId="{CE34A8A4-D949-51F8-1603-4DA5DFF6E4B3}"/>
          </ac:spMkLst>
        </pc:spChg>
      </pc:sldChg>
      <pc:sldChg chg="modSp mod">
        <pc:chgData name="Anne Haig Smith" userId="ac118105-9612-40b2-8906-954d367bd66b" providerId="ADAL" clId="{25C97A95-41CE-48CF-8741-8CDB75FC3ACA}" dt="2022-04-28T11:50:50.354" v="79" actId="27636"/>
        <pc:sldMkLst>
          <pc:docMk/>
          <pc:sldMk cId="3213738864" sldId="264"/>
        </pc:sldMkLst>
        <pc:spChg chg="mod">
          <ac:chgData name="Anne Haig Smith" userId="ac118105-9612-40b2-8906-954d367bd66b" providerId="ADAL" clId="{25C97A95-41CE-48CF-8741-8CDB75FC3ACA}" dt="2022-04-28T11:50:09.416" v="75" actId="2711"/>
          <ac:spMkLst>
            <pc:docMk/>
            <pc:sldMk cId="3213738864" sldId="264"/>
            <ac:spMk id="2" creationId="{09934D3C-F5E6-D0E3-E56E-E5D6390CCD4D}"/>
          </ac:spMkLst>
        </pc:spChg>
        <pc:spChg chg="mod">
          <ac:chgData name="Anne Haig Smith" userId="ac118105-9612-40b2-8906-954d367bd66b" providerId="ADAL" clId="{25C97A95-41CE-48CF-8741-8CDB75FC3ACA}" dt="2022-04-28T11:50:50.354" v="79" actId="27636"/>
          <ac:spMkLst>
            <pc:docMk/>
            <pc:sldMk cId="3213738864" sldId="264"/>
            <ac:spMk id="3" creationId="{16D288D4-DD62-B81D-0DE5-E996F2248610}"/>
          </ac:spMkLst>
        </pc:spChg>
      </pc:sldChg>
      <pc:sldChg chg="modSp mod">
        <pc:chgData name="Anne Haig Smith" userId="ac118105-9612-40b2-8906-954d367bd66b" providerId="ADAL" clId="{25C97A95-41CE-48CF-8741-8CDB75FC3ACA}" dt="2022-04-28T11:52:02.040" v="90" actId="20577"/>
        <pc:sldMkLst>
          <pc:docMk/>
          <pc:sldMk cId="2279515665" sldId="265"/>
        </pc:sldMkLst>
        <pc:spChg chg="mod">
          <ac:chgData name="Anne Haig Smith" userId="ac118105-9612-40b2-8906-954d367bd66b" providerId="ADAL" clId="{25C97A95-41CE-48CF-8741-8CDB75FC3ACA}" dt="2022-04-28T11:52:02.040" v="90" actId="20577"/>
          <ac:spMkLst>
            <pc:docMk/>
            <pc:sldMk cId="2279515665" sldId="265"/>
            <ac:spMk id="2" creationId="{255A9554-D040-9C97-26C2-C423BDA8945B}"/>
          </ac:spMkLst>
        </pc:spChg>
      </pc:sldChg>
    </pc:docChg>
  </pc:docChgLst>
  <pc:docChgLst>
    <pc:chgData name="Anne Haig Smith" userId="S::ahaigsmith@activatelearning.ac.uk::ac118105-9612-40b2-8906-954d367bd66b" providerId="AD" clId="Web-{EC8720A2-9624-4546-A104-5246016B3E8D}"/>
    <pc:docChg chg="modSld">
      <pc:chgData name="Anne Haig Smith" userId="S::ahaigsmith@activatelearning.ac.uk::ac118105-9612-40b2-8906-954d367bd66b" providerId="AD" clId="Web-{EC8720A2-9624-4546-A104-5246016B3E8D}" dt="2022-04-28T18:32:26.409" v="4" actId="20577"/>
      <pc:docMkLst>
        <pc:docMk/>
      </pc:docMkLst>
      <pc:sldChg chg="modSp">
        <pc:chgData name="Anne Haig Smith" userId="S::ahaigsmith@activatelearning.ac.uk::ac118105-9612-40b2-8906-954d367bd66b" providerId="AD" clId="Web-{EC8720A2-9624-4546-A104-5246016B3E8D}" dt="2022-04-28T18:31:47.236" v="1" actId="14100"/>
        <pc:sldMkLst>
          <pc:docMk/>
          <pc:sldMk cId="3806781414" sldId="256"/>
        </pc:sldMkLst>
        <pc:spChg chg="mod">
          <ac:chgData name="Anne Haig Smith" userId="S::ahaigsmith@activatelearning.ac.uk::ac118105-9612-40b2-8906-954d367bd66b" providerId="AD" clId="Web-{EC8720A2-9624-4546-A104-5246016B3E8D}" dt="2022-04-28T18:31:47.236" v="1" actId="14100"/>
          <ac:spMkLst>
            <pc:docMk/>
            <pc:sldMk cId="3806781414" sldId="256"/>
            <ac:spMk id="3" creationId="{3D275B1F-CABF-4DBD-9AAE-65663B4AE221}"/>
          </ac:spMkLst>
        </pc:spChg>
        <pc:picChg chg="mod">
          <ac:chgData name="Anne Haig Smith" userId="S::ahaigsmith@activatelearning.ac.uk::ac118105-9612-40b2-8906-954d367bd66b" providerId="AD" clId="Web-{EC8720A2-9624-4546-A104-5246016B3E8D}" dt="2022-04-28T18:31:41.986" v="0" actId="14100"/>
          <ac:picMkLst>
            <pc:docMk/>
            <pc:sldMk cId="3806781414" sldId="256"/>
            <ac:picMk id="4" creationId="{7542A589-C03A-1488-661D-806A277F4E2F}"/>
          </ac:picMkLst>
        </pc:picChg>
      </pc:sldChg>
      <pc:sldChg chg="modSp">
        <pc:chgData name="Anne Haig Smith" userId="S::ahaigsmith@activatelearning.ac.uk::ac118105-9612-40b2-8906-954d367bd66b" providerId="AD" clId="Web-{EC8720A2-9624-4546-A104-5246016B3E8D}" dt="2022-04-28T18:32:26.409" v="4" actId="20577"/>
        <pc:sldMkLst>
          <pc:docMk/>
          <pc:sldMk cId="3213738864" sldId="264"/>
        </pc:sldMkLst>
        <pc:spChg chg="mod">
          <ac:chgData name="Anne Haig Smith" userId="S::ahaigsmith@activatelearning.ac.uk::ac118105-9612-40b2-8906-954d367bd66b" providerId="AD" clId="Web-{EC8720A2-9624-4546-A104-5246016B3E8D}" dt="2022-04-28T18:32:26.409" v="4" actId="20577"/>
          <ac:spMkLst>
            <pc:docMk/>
            <pc:sldMk cId="3213738864" sldId="264"/>
            <ac:spMk id="3" creationId="{16D288D4-DD62-B81D-0DE5-E996F224861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25F2B22-14FB-4F51-BC8F-194CCF23EBC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090FCE2C-448F-47AC-845D-A2F05635D168}">
      <dgm:prSet/>
      <dgm:spPr/>
      <dgm:t>
        <a:bodyPr/>
        <a:lstStyle/>
        <a:p>
          <a:r>
            <a:rPr lang="en-GB" dirty="0"/>
            <a:t>How digitally competent are you? </a:t>
          </a:r>
          <a:endParaRPr lang="en-US" dirty="0"/>
        </a:p>
      </dgm:t>
    </dgm:pt>
    <dgm:pt modelId="{A7C52FDB-5C8F-41A7-B7D7-812DA3B6B9D0}" type="parTrans" cxnId="{880C9E74-BBCB-4E09-B233-9B25CBB42EDF}">
      <dgm:prSet/>
      <dgm:spPr/>
      <dgm:t>
        <a:bodyPr/>
        <a:lstStyle/>
        <a:p>
          <a:endParaRPr lang="en-US"/>
        </a:p>
      </dgm:t>
    </dgm:pt>
    <dgm:pt modelId="{9622CACB-6250-4501-A993-103C03F81299}" type="sibTrans" cxnId="{880C9E74-BBCB-4E09-B233-9B25CBB42EDF}">
      <dgm:prSet/>
      <dgm:spPr/>
      <dgm:t>
        <a:bodyPr/>
        <a:lstStyle/>
        <a:p>
          <a:endParaRPr lang="en-US"/>
        </a:p>
      </dgm:t>
    </dgm:pt>
    <dgm:pt modelId="{95590AC6-CD15-4C35-950B-2A84B9DED4B9}">
      <dgm:prSet/>
      <dgm:spPr/>
      <dgm:t>
        <a:bodyPr/>
        <a:lstStyle/>
        <a:p>
          <a:r>
            <a:rPr lang="en-GB"/>
            <a:t>How do you ensure all your students can access the digital content you provide?</a:t>
          </a:r>
          <a:endParaRPr lang="en-US"/>
        </a:p>
      </dgm:t>
    </dgm:pt>
    <dgm:pt modelId="{A9CE7298-7133-4391-B386-9405FE1465A7}" type="parTrans" cxnId="{70BEBEC4-EC20-4620-93D9-480B277CAEDC}">
      <dgm:prSet/>
      <dgm:spPr/>
      <dgm:t>
        <a:bodyPr/>
        <a:lstStyle/>
        <a:p>
          <a:endParaRPr lang="en-US"/>
        </a:p>
      </dgm:t>
    </dgm:pt>
    <dgm:pt modelId="{E1EBCF8C-5EED-4CA8-91A8-23AC77589DA8}" type="sibTrans" cxnId="{70BEBEC4-EC20-4620-93D9-480B277CAEDC}">
      <dgm:prSet/>
      <dgm:spPr/>
      <dgm:t>
        <a:bodyPr/>
        <a:lstStyle/>
        <a:p>
          <a:endParaRPr lang="en-US"/>
        </a:p>
      </dgm:t>
    </dgm:pt>
    <dgm:pt modelId="{0856A8C4-8BFE-4713-91CA-54028B9F6314}" type="pres">
      <dgm:prSet presAssocID="{C25F2B22-14FB-4F51-BC8F-194CCF23EBCF}" presName="linear" presStyleCnt="0">
        <dgm:presLayoutVars>
          <dgm:animLvl val="lvl"/>
          <dgm:resizeHandles val="exact"/>
        </dgm:presLayoutVars>
      </dgm:prSet>
      <dgm:spPr/>
    </dgm:pt>
    <dgm:pt modelId="{4AEF94FE-7518-4B16-A1FD-0E8234B60D41}" type="pres">
      <dgm:prSet presAssocID="{090FCE2C-448F-47AC-845D-A2F05635D168}" presName="parentText" presStyleLbl="node1" presStyleIdx="0" presStyleCnt="2">
        <dgm:presLayoutVars>
          <dgm:chMax val="0"/>
          <dgm:bulletEnabled val="1"/>
        </dgm:presLayoutVars>
      </dgm:prSet>
      <dgm:spPr/>
    </dgm:pt>
    <dgm:pt modelId="{F18F2E62-4624-436D-ABD3-6105F799EB4C}" type="pres">
      <dgm:prSet presAssocID="{9622CACB-6250-4501-A993-103C03F81299}" presName="spacer" presStyleCnt="0"/>
      <dgm:spPr/>
    </dgm:pt>
    <dgm:pt modelId="{E7F23E49-3FA3-4E17-A26F-132A4F1FFA2D}" type="pres">
      <dgm:prSet presAssocID="{95590AC6-CD15-4C35-950B-2A84B9DED4B9}" presName="parentText" presStyleLbl="node1" presStyleIdx="1" presStyleCnt="2">
        <dgm:presLayoutVars>
          <dgm:chMax val="0"/>
          <dgm:bulletEnabled val="1"/>
        </dgm:presLayoutVars>
      </dgm:prSet>
      <dgm:spPr/>
    </dgm:pt>
  </dgm:ptLst>
  <dgm:cxnLst>
    <dgm:cxn modelId="{8FD95935-9BD1-4FED-B64E-9714D13D5A0A}" type="presOf" srcId="{090FCE2C-448F-47AC-845D-A2F05635D168}" destId="{4AEF94FE-7518-4B16-A1FD-0E8234B60D41}" srcOrd="0" destOrd="0" presId="urn:microsoft.com/office/officeart/2005/8/layout/vList2"/>
    <dgm:cxn modelId="{0E99383A-3F4F-45C6-AC9A-4A1EB5899FB1}" type="presOf" srcId="{95590AC6-CD15-4C35-950B-2A84B9DED4B9}" destId="{E7F23E49-3FA3-4E17-A26F-132A4F1FFA2D}" srcOrd="0" destOrd="0" presId="urn:microsoft.com/office/officeart/2005/8/layout/vList2"/>
    <dgm:cxn modelId="{880C9E74-BBCB-4E09-B233-9B25CBB42EDF}" srcId="{C25F2B22-14FB-4F51-BC8F-194CCF23EBCF}" destId="{090FCE2C-448F-47AC-845D-A2F05635D168}" srcOrd="0" destOrd="0" parTransId="{A7C52FDB-5C8F-41A7-B7D7-812DA3B6B9D0}" sibTransId="{9622CACB-6250-4501-A993-103C03F81299}"/>
    <dgm:cxn modelId="{70BEBEC4-EC20-4620-93D9-480B277CAEDC}" srcId="{C25F2B22-14FB-4F51-BC8F-194CCF23EBCF}" destId="{95590AC6-CD15-4C35-950B-2A84B9DED4B9}" srcOrd="1" destOrd="0" parTransId="{A9CE7298-7133-4391-B386-9405FE1465A7}" sibTransId="{E1EBCF8C-5EED-4CA8-91A8-23AC77589DA8}"/>
    <dgm:cxn modelId="{ED069CE1-75D1-4D82-9BD0-5977B11CE5C9}" type="presOf" srcId="{C25F2B22-14FB-4F51-BC8F-194CCF23EBCF}" destId="{0856A8C4-8BFE-4713-91CA-54028B9F6314}" srcOrd="0" destOrd="0" presId="urn:microsoft.com/office/officeart/2005/8/layout/vList2"/>
    <dgm:cxn modelId="{3C13E515-A9CC-4110-ACC5-D2E2980915AF}" type="presParOf" srcId="{0856A8C4-8BFE-4713-91CA-54028B9F6314}" destId="{4AEF94FE-7518-4B16-A1FD-0E8234B60D41}" srcOrd="0" destOrd="0" presId="urn:microsoft.com/office/officeart/2005/8/layout/vList2"/>
    <dgm:cxn modelId="{F086C03F-FE71-4983-93E2-BBB7F959D477}" type="presParOf" srcId="{0856A8C4-8BFE-4713-91CA-54028B9F6314}" destId="{F18F2E62-4624-436D-ABD3-6105F799EB4C}" srcOrd="1" destOrd="0" presId="urn:microsoft.com/office/officeart/2005/8/layout/vList2"/>
    <dgm:cxn modelId="{3A3761C7-838B-4E7D-939B-246F8CCF4034}" type="presParOf" srcId="{0856A8C4-8BFE-4713-91CA-54028B9F6314}" destId="{E7F23E49-3FA3-4E17-A26F-132A4F1FFA2D}"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0366FFE-EAD2-4890-A55D-44D9A78403E7}" type="doc">
      <dgm:prSet loTypeId="urn:microsoft.com/office/officeart/2005/8/layout/default" loCatId="list" qsTypeId="urn:microsoft.com/office/officeart/2005/8/quickstyle/simple3" qsCatId="simple" csTypeId="urn:microsoft.com/office/officeart/2005/8/colors/accent1_2" csCatId="accent1" phldr="1"/>
      <dgm:spPr/>
      <dgm:t>
        <a:bodyPr/>
        <a:lstStyle/>
        <a:p>
          <a:endParaRPr lang="en-GB"/>
        </a:p>
      </dgm:t>
    </dgm:pt>
    <dgm:pt modelId="{5C91A6A0-9EF5-4080-A0FB-F8844FFC9866}">
      <dgm:prSet phldrT="[Text]" custT="1"/>
      <dgm:spPr/>
      <dgm:t>
        <a:bodyPr/>
        <a:lstStyle/>
        <a:p>
          <a:r>
            <a:rPr lang="en-GB" sz="1800"/>
            <a:t>Bring your Own Device (BYOD): Teaching strategies </a:t>
          </a:r>
          <a:endParaRPr lang="en-GB" sz="1800" dirty="0"/>
        </a:p>
      </dgm:t>
    </dgm:pt>
    <dgm:pt modelId="{6E91D3BB-1404-4C9A-AAA0-39941C71AF35}" type="parTrans" cxnId="{9DB3885E-0104-47B1-A8BB-A68365B8FA0D}">
      <dgm:prSet/>
      <dgm:spPr/>
      <dgm:t>
        <a:bodyPr/>
        <a:lstStyle/>
        <a:p>
          <a:endParaRPr lang="en-GB"/>
        </a:p>
      </dgm:t>
    </dgm:pt>
    <dgm:pt modelId="{B458455D-6168-40BF-99A0-6BBCBEC67EFA}" type="sibTrans" cxnId="{9DB3885E-0104-47B1-A8BB-A68365B8FA0D}">
      <dgm:prSet/>
      <dgm:spPr/>
      <dgm:t>
        <a:bodyPr/>
        <a:lstStyle/>
        <a:p>
          <a:endParaRPr lang="en-GB"/>
        </a:p>
      </dgm:t>
    </dgm:pt>
    <dgm:pt modelId="{425C7E8E-A89E-43FA-A813-F6E45DC91881}">
      <dgm:prSet phldrT="[Text]" custT="1"/>
      <dgm:spPr/>
      <dgm:t>
        <a:bodyPr/>
        <a:lstStyle/>
        <a:p>
          <a:r>
            <a:rPr lang="en-GB" sz="1800"/>
            <a:t>Creating inclusive content: Principles</a:t>
          </a:r>
          <a:endParaRPr lang="en-GB" sz="1800" dirty="0"/>
        </a:p>
      </dgm:t>
    </dgm:pt>
    <dgm:pt modelId="{315CBCD8-17CB-404E-B288-58C237EBDC09}" type="parTrans" cxnId="{87B4A79F-52E8-4AE2-8E99-6FBC3EBC4887}">
      <dgm:prSet/>
      <dgm:spPr/>
      <dgm:t>
        <a:bodyPr/>
        <a:lstStyle/>
        <a:p>
          <a:endParaRPr lang="en-GB"/>
        </a:p>
      </dgm:t>
    </dgm:pt>
    <dgm:pt modelId="{449E2D3A-BFC0-43BA-8693-6411A3E61027}" type="sibTrans" cxnId="{87B4A79F-52E8-4AE2-8E99-6FBC3EBC4887}">
      <dgm:prSet/>
      <dgm:spPr/>
      <dgm:t>
        <a:bodyPr/>
        <a:lstStyle/>
        <a:p>
          <a:endParaRPr lang="en-GB"/>
        </a:p>
      </dgm:t>
    </dgm:pt>
    <dgm:pt modelId="{F718D4C9-1490-49E0-9DF8-14A4E24E8AF3}">
      <dgm:prSet phldrT="[Text]" custT="1"/>
      <dgm:spPr/>
      <dgm:t>
        <a:bodyPr/>
        <a:lstStyle/>
        <a:p>
          <a:r>
            <a:rPr lang="en-GB" sz="1800"/>
            <a:t>Learning benefits of text to speech</a:t>
          </a:r>
          <a:endParaRPr lang="en-GB" sz="1800" dirty="0"/>
        </a:p>
      </dgm:t>
    </dgm:pt>
    <dgm:pt modelId="{99397794-B4AC-4CBD-B338-6B6AFAC439FC}" type="parTrans" cxnId="{D34EDDB4-F2AD-491F-90C0-4D3CBC5D90AB}">
      <dgm:prSet/>
      <dgm:spPr/>
      <dgm:t>
        <a:bodyPr/>
        <a:lstStyle/>
        <a:p>
          <a:endParaRPr lang="en-GB"/>
        </a:p>
      </dgm:t>
    </dgm:pt>
    <dgm:pt modelId="{F36511FD-2BA5-45B7-8098-AB93FB35CB0F}" type="sibTrans" cxnId="{D34EDDB4-F2AD-491F-90C0-4D3CBC5D90AB}">
      <dgm:prSet/>
      <dgm:spPr/>
      <dgm:t>
        <a:bodyPr/>
        <a:lstStyle/>
        <a:p>
          <a:endParaRPr lang="en-GB"/>
        </a:p>
      </dgm:t>
    </dgm:pt>
    <dgm:pt modelId="{A1748DBC-FBD3-4B65-8D93-241E3AB8E2B9}">
      <dgm:prSet phldrT="[Text]" custT="1"/>
      <dgm:spPr/>
      <dgm:t>
        <a:bodyPr/>
        <a:lstStyle/>
        <a:p>
          <a:r>
            <a:rPr lang="en-GB" sz="1800"/>
            <a:t>Learning for independent living </a:t>
          </a:r>
          <a:endParaRPr lang="en-GB" sz="1800" dirty="0"/>
        </a:p>
      </dgm:t>
    </dgm:pt>
    <dgm:pt modelId="{1A63B66A-0A6E-4A37-B950-08DA4F09A17A}" type="parTrans" cxnId="{8E47A910-ED3C-4F19-98B0-878DDE47C464}">
      <dgm:prSet/>
      <dgm:spPr/>
      <dgm:t>
        <a:bodyPr/>
        <a:lstStyle/>
        <a:p>
          <a:endParaRPr lang="en-GB"/>
        </a:p>
      </dgm:t>
    </dgm:pt>
    <dgm:pt modelId="{80BA3376-1FEC-4226-BDB6-D229C7BB9013}" type="sibTrans" cxnId="{8E47A910-ED3C-4F19-98B0-878DDE47C464}">
      <dgm:prSet/>
      <dgm:spPr/>
      <dgm:t>
        <a:bodyPr/>
        <a:lstStyle/>
        <a:p>
          <a:endParaRPr lang="en-GB"/>
        </a:p>
      </dgm:t>
    </dgm:pt>
    <dgm:pt modelId="{40BA4CE4-512C-435D-AFEF-5C672BCCAD88}">
      <dgm:prSet phldrT="[Text]" custT="1"/>
      <dgm:spPr/>
      <dgm:t>
        <a:bodyPr/>
        <a:lstStyle/>
        <a:p>
          <a:r>
            <a:rPr lang="en-GB" sz="1800"/>
            <a:t>Supporting special learning needs</a:t>
          </a:r>
          <a:endParaRPr lang="en-GB" sz="1800" dirty="0"/>
        </a:p>
      </dgm:t>
    </dgm:pt>
    <dgm:pt modelId="{2D6E3407-B35E-4F40-8B94-B71DA0A3B86E}" type="parTrans" cxnId="{A209927B-1422-44F9-8B0B-6BD78BBE1F60}">
      <dgm:prSet/>
      <dgm:spPr/>
      <dgm:t>
        <a:bodyPr/>
        <a:lstStyle/>
        <a:p>
          <a:endParaRPr lang="en-GB"/>
        </a:p>
      </dgm:t>
    </dgm:pt>
    <dgm:pt modelId="{8D034DCF-E9EA-495D-9645-08FBF69C989B}" type="sibTrans" cxnId="{A209927B-1422-44F9-8B0B-6BD78BBE1F60}">
      <dgm:prSet/>
      <dgm:spPr/>
      <dgm:t>
        <a:bodyPr/>
        <a:lstStyle/>
        <a:p>
          <a:endParaRPr lang="en-GB"/>
        </a:p>
      </dgm:t>
    </dgm:pt>
    <dgm:pt modelId="{51570FAC-E737-44CE-820F-20FBD709F9F1}">
      <dgm:prSet phldrT="[Text]" custT="1"/>
      <dgm:spPr/>
      <dgm:t>
        <a:bodyPr/>
        <a:lstStyle/>
        <a:p>
          <a:r>
            <a:rPr lang="en-GB" sz="1800"/>
            <a:t>What is assistive technology?</a:t>
          </a:r>
          <a:endParaRPr lang="en-GB" sz="1800" dirty="0"/>
        </a:p>
      </dgm:t>
    </dgm:pt>
    <dgm:pt modelId="{1598CA28-45A8-411C-8F72-6F0F57F1C474}" type="parTrans" cxnId="{C17B5EC7-9F9E-4411-BA34-E529D995C8F0}">
      <dgm:prSet/>
      <dgm:spPr/>
      <dgm:t>
        <a:bodyPr/>
        <a:lstStyle/>
        <a:p>
          <a:endParaRPr lang="en-GB"/>
        </a:p>
      </dgm:t>
    </dgm:pt>
    <dgm:pt modelId="{7D77D3AE-1AFF-4613-8C89-71400CB2AB94}" type="sibTrans" cxnId="{C17B5EC7-9F9E-4411-BA34-E529D995C8F0}">
      <dgm:prSet/>
      <dgm:spPr/>
      <dgm:t>
        <a:bodyPr/>
        <a:lstStyle/>
        <a:p>
          <a:endParaRPr lang="en-GB"/>
        </a:p>
      </dgm:t>
    </dgm:pt>
    <dgm:pt modelId="{6EC33869-76A4-4DB6-B090-44729E917DE8}">
      <dgm:prSet phldrT="[Text]" custT="1"/>
      <dgm:spPr/>
      <dgm:t>
        <a:bodyPr/>
        <a:lstStyle/>
        <a:p>
          <a:r>
            <a:rPr lang="en-GB" sz="1800" dirty="0"/>
            <a:t>Accommodating the student's digital context</a:t>
          </a:r>
        </a:p>
      </dgm:t>
    </dgm:pt>
    <dgm:pt modelId="{B83C6DA4-116F-406B-B3CA-5461CF6532FB}" type="parTrans" cxnId="{B6850FBF-76F6-4ADC-8571-5364AA5814FD}">
      <dgm:prSet/>
      <dgm:spPr/>
      <dgm:t>
        <a:bodyPr/>
        <a:lstStyle/>
        <a:p>
          <a:endParaRPr lang="en-GB"/>
        </a:p>
      </dgm:t>
    </dgm:pt>
    <dgm:pt modelId="{E4F90752-FD4E-4211-8174-901768F5FAC5}" type="sibTrans" cxnId="{B6850FBF-76F6-4ADC-8571-5364AA5814FD}">
      <dgm:prSet/>
      <dgm:spPr/>
      <dgm:t>
        <a:bodyPr/>
        <a:lstStyle/>
        <a:p>
          <a:endParaRPr lang="en-GB"/>
        </a:p>
      </dgm:t>
    </dgm:pt>
    <dgm:pt modelId="{AE2C5A66-BB8D-49B5-86ED-C55DB604FA86}">
      <dgm:prSet phldrT="[Text]" custT="1"/>
      <dgm:spPr/>
      <dgm:t>
        <a:bodyPr/>
        <a:lstStyle/>
        <a:p>
          <a:r>
            <a:rPr lang="en-GB" sz="1800"/>
            <a:t>Creating inclusive content: Practice</a:t>
          </a:r>
          <a:endParaRPr lang="en-GB" sz="1800" dirty="0"/>
        </a:p>
      </dgm:t>
    </dgm:pt>
    <dgm:pt modelId="{13FC11C3-5FDF-4103-B2BC-8DBBCC455EAF}" type="parTrans" cxnId="{47560F6D-AD2E-4351-9062-98A1B28B8FB8}">
      <dgm:prSet/>
      <dgm:spPr/>
      <dgm:t>
        <a:bodyPr/>
        <a:lstStyle/>
        <a:p>
          <a:endParaRPr lang="en-GB"/>
        </a:p>
      </dgm:t>
    </dgm:pt>
    <dgm:pt modelId="{A5E298DB-7FC7-4446-B77D-D59B8D3F621A}" type="sibTrans" cxnId="{47560F6D-AD2E-4351-9062-98A1B28B8FB8}">
      <dgm:prSet/>
      <dgm:spPr/>
      <dgm:t>
        <a:bodyPr/>
        <a:lstStyle/>
        <a:p>
          <a:endParaRPr lang="en-GB"/>
        </a:p>
      </dgm:t>
    </dgm:pt>
    <dgm:pt modelId="{1F6A07CC-1AAE-4274-B222-54D7FCB8416D}">
      <dgm:prSet phldrT="[Text]" custT="1"/>
      <dgm:spPr/>
      <dgm:t>
        <a:bodyPr/>
        <a:lstStyle/>
        <a:p>
          <a:r>
            <a:rPr lang="en-GB" sz="1800"/>
            <a:t>Equitable access to digital technologies</a:t>
          </a:r>
          <a:endParaRPr lang="en-GB" sz="1800" dirty="0"/>
        </a:p>
      </dgm:t>
    </dgm:pt>
    <dgm:pt modelId="{23F0230A-B9C3-42F8-B589-6BA1D4567402}" type="parTrans" cxnId="{DFE9CAD5-9398-4CD0-A314-247ABC5EBE1D}">
      <dgm:prSet/>
      <dgm:spPr/>
      <dgm:t>
        <a:bodyPr/>
        <a:lstStyle/>
        <a:p>
          <a:endParaRPr lang="en-GB"/>
        </a:p>
      </dgm:t>
    </dgm:pt>
    <dgm:pt modelId="{F82DF9C2-0668-49B4-BEAC-25485ADA7C15}" type="sibTrans" cxnId="{DFE9CAD5-9398-4CD0-A314-247ABC5EBE1D}">
      <dgm:prSet/>
      <dgm:spPr/>
      <dgm:t>
        <a:bodyPr/>
        <a:lstStyle/>
        <a:p>
          <a:endParaRPr lang="en-GB"/>
        </a:p>
      </dgm:t>
    </dgm:pt>
    <dgm:pt modelId="{B02EAE90-8432-48E7-B078-29A207614EB8}">
      <dgm:prSet phldrT="[Text]" custT="1"/>
      <dgm:spPr/>
      <dgm:t>
        <a:bodyPr/>
        <a:lstStyle/>
        <a:p>
          <a:r>
            <a:rPr lang="en-GB" sz="1800"/>
            <a:t>Accessibility and the law: Getting it right</a:t>
          </a:r>
          <a:endParaRPr lang="en-GB" sz="1800" dirty="0"/>
        </a:p>
      </dgm:t>
    </dgm:pt>
    <dgm:pt modelId="{968561CE-96C0-4970-9B9D-82ECCEE8F7D6}" type="parTrans" cxnId="{D945530A-F61F-437A-AC6D-E5182DE64AD2}">
      <dgm:prSet/>
      <dgm:spPr/>
      <dgm:t>
        <a:bodyPr/>
        <a:lstStyle/>
        <a:p>
          <a:endParaRPr lang="en-GB"/>
        </a:p>
      </dgm:t>
    </dgm:pt>
    <dgm:pt modelId="{7EB13764-031F-43C6-9EC9-83FF5CAD8DA5}" type="sibTrans" cxnId="{D945530A-F61F-437A-AC6D-E5182DE64AD2}">
      <dgm:prSet/>
      <dgm:spPr/>
      <dgm:t>
        <a:bodyPr/>
        <a:lstStyle/>
        <a:p>
          <a:endParaRPr lang="en-GB"/>
        </a:p>
      </dgm:t>
    </dgm:pt>
    <dgm:pt modelId="{E7C467FE-31C4-4E9F-9F00-F1CE153158A6}">
      <dgm:prSet phldrT="[Text]" custT="1"/>
      <dgm:spPr/>
      <dgm:t>
        <a:bodyPr/>
        <a:lstStyle/>
        <a:p>
          <a:r>
            <a:rPr lang="en-GB" sz="1800"/>
            <a:t>Influencing and promoting policy for equitable access</a:t>
          </a:r>
          <a:endParaRPr lang="en-GB" sz="1800" dirty="0"/>
        </a:p>
      </dgm:t>
    </dgm:pt>
    <dgm:pt modelId="{BD6D878E-DC2F-4D9A-98B3-599C02AD75D4}" type="parTrans" cxnId="{05CA680F-E322-4B80-A6DA-EA995EEDD7D6}">
      <dgm:prSet/>
      <dgm:spPr/>
      <dgm:t>
        <a:bodyPr/>
        <a:lstStyle/>
        <a:p>
          <a:endParaRPr lang="en-GB"/>
        </a:p>
      </dgm:t>
    </dgm:pt>
    <dgm:pt modelId="{F3BC6108-A67E-46C0-9E12-06155249F2CF}" type="sibTrans" cxnId="{05CA680F-E322-4B80-A6DA-EA995EEDD7D6}">
      <dgm:prSet/>
      <dgm:spPr/>
      <dgm:t>
        <a:bodyPr/>
        <a:lstStyle/>
        <a:p>
          <a:endParaRPr lang="en-GB"/>
        </a:p>
      </dgm:t>
    </dgm:pt>
    <dgm:pt modelId="{EFAEEF32-B730-4F92-BF6D-FBF0D3BE2C23}" type="pres">
      <dgm:prSet presAssocID="{F0366FFE-EAD2-4890-A55D-44D9A78403E7}" presName="diagram" presStyleCnt="0">
        <dgm:presLayoutVars>
          <dgm:dir/>
          <dgm:resizeHandles val="exact"/>
        </dgm:presLayoutVars>
      </dgm:prSet>
      <dgm:spPr/>
    </dgm:pt>
    <dgm:pt modelId="{C41C4C62-A6A9-445B-BA37-63B10DC55052}" type="pres">
      <dgm:prSet presAssocID="{5C91A6A0-9EF5-4080-A0FB-F8844FFC9866}" presName="node" presStyleLbl="node1" presStyleIdx="0" presStyleCnt="11">
        <dgm:presLayoutVars>
          <dgm:bulletEnabled val="1"/>
        </dgm:presLayoutVars>
      </dgm:prSet>
      <dgm:spPr/>
    </dgm:pt>
    <dgm:pt modelId="{2B4A3E30-FEBC-489D-8ECE-0356EDC8A8C4}" type="pres">
      <dgm:prSet presAssocID="{B458455D-6168-40BF-99A0-6BBCBEC67EFA}" presName="sibTrans" presStyleCnt="0"/>
      <dgm:spPr/>
    </dgm:pt>
    <dgm:pt modelId="{83168336-5916-4DEC-9D4F-ADCD47A6D781}" type="pres">
      <dgm:prSet presAssocID="{425C7E8E-A89E-43FA-A813-F6E45DC91881}" presName="node" presStyleLbl="node1" presStyleIdx="1" presStyleCnt="11">
        <dgm:presLayoutVars>
          <dgm:bulletEnabled val="1"/>
        </dgm:presLayoutVars>
      </dgm:prSet>
      <dgm:spPr/>
    </dgm:pt>
    <dgm:pt modelId="{913C0226-C3BF-4F43-930F-6A93019614F0}" type="pres">
      <dgm:prSet presAssocID="{449E2D3A-BFC0-43BA-8693-6411A3E61027}" presName="sibTrans" presStyleCnt="0"/>
      <dgm:spPr/>
    </dgm:pt>
    <dgm:pt modelId="{3A4A59AC-AED5-486F-820F-3C3F5AB8D209}" type="pres">
      <dgm:prSet presAssocID="{F718D4C9-1490-49E0-9DF8-14A4E24E8AF3}" presName="node" presStyleLbl="node1" presStyleIdx="2" presStyleCnt="11">
        <dgm:presLayoutVars>
          <dgm:bulletEnabled val="1"/>
        </dgm:presLayoutVars>
      </dgm:prSet>
      <dgm:spPr/>
    </dgm:pt>
    <dgm:pt modelId="{EE297BF7-74E2-409F-B77D-5D793C565420}" type="pres">
      <dgm:prSet presAssocID="{F36511FD-2BA5-45B7-8098-AB93FB35CB0F}" presName="sibTrans" presStyleCnt="0"/>
      <dgm:spPr/>
    </dgm:pt>
    <dgm:pt modelId="{6001F2FD-8E6A-44D1-B5D4-7AC34B2C7875}" type="pres">
      <dgm:prSet presAssocID="{A1748DBC-FBD3-4B65-8D93-241E3AB8E2B9}" presName="node" presStyleLbl="node1" presStyleIdx="3" presStyleCnt="11">
        <dgm:presLayoutVars>
          <dgm:bulletEnabled val="1"/>
        </dgm:presLayoutVars>
      </dgm:prSet>
      <dgm:spPr/>
    </dgm:pt>
    <dgm:pt modelId="{50DE6854-7CC0-43E8-A582-649D898003C9}" type="pres">
      <dgm:prSet presAssocID="{80BA3376-1FEC-4226-BDB6-D229C7BB9013}" presName="sibTrans" presStyleCnt="0"/>
      <dgm:spPr/>
    </dgm:pt>
    <dgm:pt modelId="{B8DCE123-B304-48E6-9D90-56315FBA5FE7}" type="pres">
      <dgm:prSet presAssocID="{40BA4CE4-512C-435D-AFEF-5C672BCCAD88}" presName="node" presStyleLbl="node1" presStyleIdx="4" presStyleCnt="11">
        <dgm:presLayoutVars>
          <dgm:bulletEnabled val="1"/>
        </dgm:presLayoutVars>
      </dgm:prSet>
      <dgm:spPr/>
    </dgm:pt>
    <dgm:pt modelId="{FF8FC5C4-351B-4C2C-B31E-654DFC0EF6DA}" type="pres">
      <dgm:prSet presAssocID="{8D034DCF-E9EA-495D-9645-08FBF69C989B}" presName="sibTrans" presStyleCnt="0"/>
      <dgm:spPr/>
    </dgm:pt>
    <dgm:pt modelId="{98DD24E2-7C88-4A71-B438-3BE5870A531D}" type="pres">
      <dgm:prSet presAssocID="{51570FAC-E737-44CE-820F-20FBD709F9F1}" presName="node" presStyleLbl="node1" presStyleIdx="5" presStyleCnt="11">
        <dgm:presLayoutVars>
          <dgm:bulletEnabled val="1"/>
        </dgm:presLayoutVars>
      </dgm:prSet>
      <dgm:spPr/>
    </dgm:pt>
    <dgm:pt modelId="{B1A0F45C-9E46-456F-8790-66056C42A7D9}" type="pres">
      <dgm:prSet presAssocID="{7D77D3AE-1AFF-4613-8C89-71400CB2AB94}" presName="sibTrans" presStyleCnt="0"/>
      <dgm:spPr/>
    </dgm:pt>
    <dgm:pt modelId="{97811166-3594-44BD-96C0-726953551777}" type="pres">
      <dgm:prSet presAssocID="{6EC33869-76A4-4DB6-B090-44729E917DE8}" presName="node" presStyleLbl="node1" presStyleIdx="6" presStyleCnt="11">
        <dgm:presLayoutVars>
          <dgm:bulletEnabled val="1"/>
        </dgm:presLayoutVars>
      </dgm:prSet>
      <dgm:spPr/>
    </dgm:pt>
    <dgm:pt modelId="{1029A37F-92FE-4CA0-9542-D13CCB32E32C}" type="pres">
      <dgm:prSet presAssocID="{E4F90752-FD4E-4211-8174-901768F5FAC5}" presName="sibTrans" presStyleCnt="0"/>
      <dgm:spPr/>
    </dgm:pt>
    <dgm:pt modelId="{81555CEA-F1D7-4312-B21C-A8D87AB1EACD}" type="pres">
      <dgm:prSet presAssocID="{AE2C5A66-BB8D-49B5-86ED-C55DB604FA86}" presName="node" presStyleLbl="node1" presStyleIdx="7" presStyleCnt="11">
        <dgm:presLayoutVars>
          <dgm:bulletEnabled val="1"/>
        </dgm:presLayoutVars>
      </dgm:prSet>
      <dgm:spPr/>
    </dgm:pt>
    <dgm:pt modelId="{B23FCCF2-333D-4E92-9A34-FD5E7BBADEC7}" type="pres">
      <dgm:prSet presAssocID="{A5E298DB-7FC7-4446-B77D-D59B8D3F621A}" presName="sibTrans" presStyleCnt="0"/>
      <dgm:spPr/>
    </dgm:pt>
    <dgm:pt modelId="{52222956-66B5-4C22-82F5-D0A48CC828E8}" type="pres">
      <dgm:prSet presAssocID="{1F6A07CC-1AAE-4274-B222-54D7FCB8416D}" presName="node" presStyleLbl="node1" presStyleIdx="8" presStyleCnt="11">
        <dgm:presLayoutVars>
          <dgm:bulletEnabled val="1"/>
        </dgm:presLayoutVars>
      </dgm:prSet>
      <dgm:spPr/>
    </dgm:pt>
    <dgm:pt modelId="{49BA9C43-84C9-4790-BDB7-8BAF16B912BE}" type="pres">
      <dgm:prSet presAssocID="{F82DF9C2-0668-49B4-BEAC-25485ADA7C15}" presName="sibTrans" presStyleCnt="0"/>
      <dgm:spPr/>
    </dgm:pt>
    <dgm:pt modelId="{4E6DAF0E-8676-4EA7-BD85-4C358D0CA7A1}" type="pres">
      <dgm:prSet presAssocID="{B02EAE90-8432-48E7-B078-29A207614EB8}" presName="node" presStyleLbl="node1" presStyleIdx="9" presStyleCnt="11">
        <dgm:presLayoutVars>
          <dgm:bulletEnabled val="1"/>
        </dgm:presLayoutVars>
      </dgm:prSet>
      <dgm:spPr/>
    </dgm:pt>
    <dgm:pt modelId="{81EC24BA-0F41-4949-9DDE-E1414DA3CD2D}" type="pres">
      <dgm:prSet presAssocID="{7EB13764-031F-43C6-9EC9-83FF5CAD8DA5}" presName="sibTrans" presStyleCnt="0"/>
      <dgm:spPr/>
    </dgm:pt>
    <dgm:pt modelId="{49BB7D9B-7406-4E64-AE8F-EF5D66AD5F9F}" type="pres">
      <dgm:prSet presAssocID="{E7C467FE-31C4-4E9F-9F00-F1CE153158A6}" presName="node" presStyleLbl="node1" presStyleIdx="10" presStyleCnt="11">
        <dgm:presLayoutVars>
          <dgm:bulletEnabled val="1"/>
        </dgm:presLayoutVars>
      </dgm:prSet>
      <dgm:spPr/>
    </dgm:pt>
  </dgm:ptLst>
  <dgm:cxnLst>
    <dgm:cxn modelId="{758F9A02-3E86-4999-B7ED-F58385DE09EB}" type="presOf" srcId="{1F6A07CC-1AAE-4274-B222-54D7FCB8416D}" destId="{52222956-66B5-4C22-82F5-D0A48CC828E8}" srcOrd="0" destOrd="0" presId="urn:microsoft.com/office/officeart/2005/8/layout/default"/>
    <dgm:cxn modelId="{D945530A-F61F-437A-AC6D-E5182DE64AD2}" srcId="{F0366FFE-EAD2-4890-A55D-44D9A78403E7}" destId="{B02EAE90-8432-48E7-B078-29A207614EB8}" srcOrd="9" destOrd="0" parTransId="{968561CE-96C0-4970-9B9D-82ECCEE8F7D6}" sibTransId="{7EB13764-031F-43C6-9EC9-83FF5CAD8DA5}"/>
    <dgm:cxn modelId="{05CA680F-E322-4B80-A6DA-EA995EEDD7D6}" srcId="{F0366FFE-EAD2-4890-A55D-44D9A78403E7}" destId="{E7C467FE-31C4-4E9F-9F00-F1CE153158A6}" srcOrd="10" destOrd="0" parTransId="{BD6D878E-DC2F-4D9A-98B3-599C02AD75D4}" sibTransId="{F3BC6108-A67E-46C0-9E12-06155249F2CF}"/>
    <dgm:cxn modelId="{5C7A5310-31AB-43C6-805F-7F55FD7D2675}" type="presOf" srcId="{51570FAC-E737-44CE-820F-20FBD709F9F1}" destId="{98DD24E2-7C88-4A71-B438-3BE5870A531D}" srcOrd="0" destOrd="0" presId="urn:microsoft.com/office/officeart/2005/8/layout/default"/>
    <dgm:cxn modelId="{8E47A910-ED3C-4F19-98B0-878DDE47C464}" srcId="{F0366FFE-EAD2-4890-A55D-44D9A78403E7}" destId="{A1748DBC-FBD3-4B65-8D93-241E3AB8E2B9}" srcOrd="3" destOrd="0" parTransId="{1A63B66A-0A6E-4A37-B950-08DA4F09A17A}" sibTransId="{80BA3376-1FEC-4226-BDB6-D229C7BB9013}"/>
    <dgm:cxn modelId="{3C948F16-0AB5-4A61-8F1F-AB7586613253}" type="presOf" srcId="{5C91A6A0-9EF5-4080-A0FB-F8844FFC9866}" destId="{C41C4C62-A6A9-445B-BA37-63B10DC55052}" srcOrd="0" destOrd="0" presId="urn:microsoft.com/office/officeart/2005/8/layout/default"/>
    <dgm:cxn modelId="{493CAB24-3710-4486-ACF9-ADF7A519CC19}" type="presOf" srcId="{F0366FFE-EAD2-4890-A55D-44D9A78403E7}" destId="{EFAEEF32-B730-4F92-BF6D-FBF0D3BE2C23}" srcOrd="0" destOrd="0" presId="urn:microsoft.com/office/officeart/2005/8/layout/default"/>
    <dgm:cxn modelId="{9DB3885E-0104-47B1-A8BB-A68365B8FA0D}" srcId="{F0366FFE-EAD2-4890-A55D-44D9A78403E7}" destId="{5C91A6A0-9EF5-4080-A0FB-F8844FFC9866}" srcOrd="0" destOrd="0" parTransId="{6E91D3BB-1404-4C9A-AAA0-39941C71AF35}" sibTransId="{B458455D-6168-40BF-99A0-6BBCBEC67EFA}"/>
    <dgm:cxn modelId="{508DA567-32C9-4024-B778-B91BF659ABFD}" type="presOf" srcId="{E7C467FE-31C4-4E9F-9F00-F1CE153158A6}" destId="{49BB7D9B-7406-4E64-AE8F-EF5D66AD5F9F}" srcOrd="0" destOrd="0" presId="urn:microsoft.com/office/officeart/2005/8/layout/default"/>
    <dgm:cxn modelId="{47560F6D-AD2E-4351-9062-98A1B28B8FB8}" srcId="{F0366FFE-EAD2-4890-A55D-44D9A78403E7}" destId="{AE2C5A66-BB8D-49B5-86ED-C55DB604FA86}" srcOrd="7" destOrd="0" parTransId="{13FC11C3-5FDF-4103-B2BC-8DBBCC455EAF}" sibTransId="{A5E298DB-7FC7-4446-B77D-D59B8D3F621A}"/>
    <dgm:cxn modelId="{66150378-ABD7-478A-8749-60335EEAA12F}" type="presOf" srcId="{40BA4CE4-512C-435D-AFEF-5C672BCCAD88}" destId="{B8DCE123-B304-48E6-9D90-56315FBA5FE7}" srcOrd="0" destOrd="0" presId="urn:microsoft.com/office/officeart/2005/8/layout/default"/>
    <dgm:cxn modelId="{99577F79-CC57-449E-AF45-F6FCAE0061F0}" type="presOf" srcId="{6EC33869-76A4-4DB6-B090-44729E917DE8}" destId="{97811166-3594-44BD-96C0-726953551777}" srcOrd="0" destOrd="0" presId="urn:microsoft.com/office/officeart/2005/8/layout/default"/>
    <dgm:cxn modelId="{A209927B-1422-44F9-8B0B-6BD78BBE1F60}" srcId="{F0366FFE-EAD2-4890-A55D-44D9A78403E7}" destId="{40BA4CE4-512C-435D-AFEF-5C672BCCAD88}" srcOrd="4" destOrd="0" parTransId="{2D6E3407-B35E-4F40-8B94-B71DA0A3B86E}" sibTransId="{8D034DCF-E9EA-495D-9645-08FBF69C989B}"/>
    <dgm:cxn modelId="{DD2D137C-1ECF-4944-832D-398B69CE60FD}" type="presOf" srcId="{F718D4C9-1490-49E0-9DF8-14A4E24E8AF3}" destId="{3A4A59AC-AED5-486F-820F-3C3F5AB8D209}" srcOrd="0" destOrd="0" presId="urn:microsoft.com/office/officeart/2005/8/layout/default"/>
    <dgm:cxn modelId="{B0B3EC95-23DA-4C72-9125-60E19D913509}" type="presOf" srcId="{B02EAE90-8432-48E7-B078-29A207614EB8}" destId="{4E6DAF0E-8676-4EA7-BD85-4C358D0CA7A1}" srcOrd="0" destOrd="0" presId="urn:microsoft.com/office/officeart/2005/8/layout/default"/>
    <dgm:cxn modelId="{87B4A79F-52E8-4AE2-8E99-6FBC3EBC4887}" srcId="{F0366FFE-EAD2-4890-A55D-44D9A78403E7}" destId="{425C7E8E-A89E-43FA-A813-F6E45DC91881}" srcOrd="1" destOrd="0" parTransId="{315CBCD8-17CB-404E-B288-58C237EBDC09}" sibTransId="{449E2D3A-BFC0-43BA-8693-6411A3E61027}"/>
    <dgm:cxn modelId="{D34EDDB4-F2AD-491F-90C0-4D3CBC5D90AB}" srcId="{F0366FFE-EAD2-4890-A55D-44D9A78403E7}" destId="{F718D4C9-1490-49E0-9DF8-14A4E24E8AF3}" srcOrd="2" destOrd="0" parTransId="{99397794-B4AC-4CBD-B338-6B6AFAC439FC}" sibTransId="{F36511FD-2BA5-45B7-8098-AB93FB35CB0F}"/>
    <dgm:cxn modelId="{B6850FBF-76F6-4ADC-8571-5364AA5814FD}" srcId="{F0366FFE-EAD2-4890-A55D-44D9A78403E7}" destId="{6EC33869-76A4-4DB6-B090-44729E917DE8}" srcOrd="6" destOrd="0" parTransId="{B83C6DA4-116F-406B-B3CA-5461CF6532FB}" sibTransId="{E4F90752-FD4E-4211-8174-901768F5FAC5}"/>
    <dgm:cxn modelId="{C17B5EC7-9F9E-4411-BA34-E529D995C8F0}" srcId="{F0366FFE-EAD2-4890-A55D-44D9A78403E7}" destId="{51570FAC-E737-44CE-820F-20FBD709F9F1}" srcOrd="5" destOrd="0" parTransId="{1598CA28-45A8-411C-8F72-6F0F57F1C474}" sibTransId="{7D77D3AE-1AFF-4613-8C89-71400CB2AB94}"/>
    <dgm:cxn modelId="{589510D0-6F76-4272-A372-B6A949981543}" type="presOf" srcId="{AE2C5A66-BB8D-49B5-86ED-C55DB604FA86}" destId="{81555CEA-F1D7-4312-B21C-A8D87AB1EACD}" srcOrd="0" destOrd="0" presId="urn:microsoft.com/office/officeart/2005/8/layout/default"/>
    <dgm:cxn modelId="{DFE9CAD5-9398-4CD0-A314-247ABC5EBE1D}" srcId="{F0366FFE-EAD2-4890-A55D-44D9A78403E7}" destId="{1F6A07CC-1AAE-4274-B222-54D7FCB8416D}" srcOrd="8" destOrd="0" parTransId="{23F0230A-B9C3-42F8-B589-6BA1D4567402}" sibTransId="{F82DF9C2-0668-49B4-BEAC-25485ADA7C15}"/>
    <dgm:cxn modelId="{6D2DABE5-EE24-4C8E-931F-4C114CBA46F8}" type="presOf" srcId="{425C7E8E-A89E-43FA-A813-F6E45DC91881}" destId="{83168336-5916-4DEC-9D4F-ADCD47A6D781}" srcOrd="0" destOrd="0" presId="urn:microsoft.com/office/officeart/2005/8/layout/default"/>
    <dgm:cxn modelId="{AD2014EC-8326-4235-B43F-31C556FC6203}" type="presOf" srcId="{A1748DBC-FBD3-4B65-8D93-241E3AB8E2B9}" destId="{6001F2FD-8E6A-44D1-B5D4-7AC34B2C7875}" srcOrd="0" destOrd="0" presId="urn:microsoft.com/office/officeart/2005/8/layout/default"/>
    <dgm:cxn modelId="{B3FE54CA-15CF-4AE7-A759-B381B5B9B184}" type="presParOf" srcId="{EFAEEF32-B730-4F92-BF6D-FBF0D3BE2C23}" destId="{C41C4C62-A6A9-445B-BA37-63B10DC55052}" srcOrd="0" destOrd="0" presId="urn:microsoft.com/office/officeart/2005/8/layout/default"/>
    <dgm:cxn modelId="{AFF15BA9-D8B0-4D53-AB2E-4A85F097E0BE}" type="presParOf" srcId="{EFAEEF32-B730-4F92-BF6D-FBF0D3BE2C23}" destId="{2B4A3E30-FEBC-489D-8ECE-0356EDC8A8C4}" srcOrd="1" destOrd="0" presId="urn:microsoft.com/office/officeart/2005/8/layout/default"/>
    <dgm:cxn modelId="{CE824275-0A33-402E-8AFF-7DBECCD7C1B3}" type="presParOf" srcId="{EFAEEF32-B730-4F92-BF6D-FBF0D3BE2C23}" destId="{83168336-5916-4DEC-9D4F-ADCD47A6D781}" srcOrd="2" destOrd="0" presId="urn:microsoft.com/office/officeart/2005/8/layout/default"/>
    <dgm:cxn modelId="{740681FD-7FED-4A83-B768-6FBB9E749BE1}" type="presParOf" srcId="{EFAEEF32-B730-4F92-BF6D-FBF0D3BE2C23}" destId="{913C0226-C3BF-4F43-930F-6A93019614F0}" srcOrd="3" destOrd="0" presId="urn:microsoft.com/office/officeart/2005/8/layout/default"/>
    <dgm:cxn modelId="{21087307-DA98-46B4-AA9D-316311637790}" type="presParOf" srcId="{EFAEEF32-B730-4F92-BF6D-FBF0D3BE2C23}" destId="{3A4A59AC-AED5-486F-820F-3C3F5AB8D209}" srcOrd="4" destOrd="0" presId="urn:microsoft.com/office/officeart/2005/8/layout/default"/>
    <dgm:cxn modelId="{F8B18F09-FB23-4D5F-8A18-F707782F949F}" type="presParOf" srcId="{EFAEEF32-B730-4F92-BF6D-FBF0D3BE2C23}" destId="{EE297BF7-74E2-409F-B77D-5D793C565420}" srcOrd="5" destOrd="0" presId="urn:microsoft.com/office/officeart/2005/8/layout/default"/>
    <dgm:cxn modelId="{5F8322A1-0EDF-41C2-B7A7-40351929E1CC}" type="presParOf" srcId="{EFAEEF32-B730-4F92-BF6D-FBF0D3BE2C23}" destId="{6001F2FD-8E6A-44D1-B5D4-7AC34B2C7875}" srcOrd="6" destOrd="0" presId="urn:microsoft.com/office/officeart/2005/8/layout/default"/>
    <dgm:cxn modelId="{F0DDC508-EEFA-461E-89CD-1CA6F58BC56D}" type="presParOf" srcId="{EFAEEF32-B730-4F92-BF6D-FBF0D3BE2C23}" destId="{50DE6854-7CC0-43E8-A582-649D898003C9}" srcOrd="7" destOrd="0" presId="urn:microsoft.com/office/officeart/2005/8/layout/default"/>
    <dgm:cxn modelId="{C6EBF2CA-D8F1-418E-9AD4-CA7F73D8A1BC}" type="presParOf" srcId="{EFAEEF32-B730-4F92-BF6D-FBF0D3BE2C23}" destId="{B8DCE123-B304-48E6-9D90-56315FBA5FE7}" srcOrd="8" destOrd="0" presId="urn:microsoft.com/office/officeart/2005/8/layout/default"/>
    <dgm:cxn modelId="{315FDDA4-F38B-48B2-96F7-D90C8D9BD188}" type="presParOf" srcId="{EFAEEF32-B730-4F92-BF6D-FBF0D3BE2C23}" destId="{FF8FC5C4-351B-4C2C-B31E-654DFC0EF6DA}" srcOrd="9" destOrd="0" presId="urn:microsoft.com/office/officeart/2005/8/layout/default"/>
    <dgm:cxn modelId="{7B482A26-B95B-46EB-BACF-887DB3E291E1}" type="presParOf" srcId="{EFAEEF32-B730-4F92-BF6D-FBF0D3BE2C23}" destId="{98DD24E2-7C88-4A71-B438-3BE5870A531D}" srcOrd="10" destOrd="0" presId="urn:microsoft.com/office/officeart/2005/8/layout/default"/>
    <dgm:cxn modelId="{18285D2A-D535-40B8-A96C-A96C88A659F0}" type="presParOf" srcId="{EFAEEF32-B730-4F92-BF6D-FBF0D3BE2C23}" destId="{B1A0F45C-9E46-456F-8790-66056C42A7D9}" srcOrd="11" destOrd="0" presId="urn:microsoft.com/office/officeart/2005/8/layout/default"/>
    <dgm:cxn modelId="{AADAE0C0-46D5-41CE-A974-F48A43C6195E}" type="presParOf" srcId="{EFAEEF32-B730-4F92-BF6D-FBF0D3BE2C23}" destId="{97811166-3594-44BD-96C0-726953551777}" srcOrd="12" destOrd="0" presId="urn:microsoft.com/office/officeart/2005/8/layout/default"/>
    <dgm:cxn modelId="{6A533E3F-55C5-4466-A9D7-D1A9293F7DF1}" type="presParOf" srcId="{EFAEEF32-B730-4F92-BF6D-FBF0D3BE2C23}" destId="{1029A37F-92FE-4CA0-9542-D13CCB32E32C}" srcOrd="13" destOrd="0" presId="urn:microsoft.com/office/officeart/2005/8/layout/default"/>
    <dgm:cxn modelId="{2ABF6023-219A-4C60-B09F-3415BC8EBEF1}" type="presParOf" srcId="{EFAEEF32-B730-4F92-BF6D-FBF0D3BE2C23}" destId="{81555CEA-F1D7-4312-B21C-A8D87AB1EACD}" srcOrd="14" destOrd="0" presId="urn:microsoft.com/office/officeart/2005/8/layout/default"/>
    <dgm:cxn modelId="{D958DA1D-95C6-4D2B-B4A5-A9CEBFF18891}" type="presParOf" srcId="{EFAEEF32-B730-4F92-BF6D-FBF0D3BE2C23}" destId="{B23FCCF2-333D-4E92-9A34-FD5E7BBADEC7}" srcOrd="15" destOrd="0" presId="urn:microsoft.com/office/officeart/2005/8/layout/default"/>
    <dgm:cxn modelId="{906BBC04-0EC4-419A-B8B8-269266D5A36B}" type="presParOf" srcId="{EFAEEF32-B730-4F92-BF6D-FBF0D3BE2C23}" destId="{52222956-66B5-4C22-82F5-D0A48CC828E8}" srcOrd="16" destOrd="0" presId="urn:microsoft.com/office/officeart/2005/8/layout/default"/>
    <dgm:cxn modelId="{F1DDDDF3-21CC-4FD6-99A8-C7884CDC2FDF}" type="presParOf" srcId="{EFAEEF32-B730-4F92-BF6D-FBF0D3BE2C23}" destId="{49BA9C43-84C9-4790-BDB7-8BAF16B912BE}" srcOrd="17" destOrd="0" presId="urn:microsoft.com/office/officeart/2005/8/layout/default"/>
    <dgm:cxn modelId="{1972CD64-1516-498C-83B0-0CA3B9DF95BC}" type="presParOf" srcId="{EFAEEF32-B730-4F92-BF6D-FBF0D3BE2C23}" destId="{4E6DAF0E-8676-4EA7-BD85-4C358D0CA7A1}" srcOrd="18" destOrd="0" presId="urn:microsoft.com/office/officeart/2005/8/layout/default"/>
    <dgm:cxn modelId="{B67254F8-185A-418C-BC86-BAF370411E58}" type="presParOf" srcId="{EFAEEF32-B730-4F92-BF6D-FBF0D3BE2C23}" destId="{81EC24BA-0F41-4949-9DDE-E1414DA3CD2D}" srcOrd="19" destOrd="0" presId="urn:microsoft.com/office/officeart/2005/8/layout/default"/>
    <dgm:cxn modelId="{0CEDA224-C7F0-46E2-86C0-0A21A46795C6}" type="presParOf" srcId="{EFAEEF32-B730-4F92-BF6D-FBF0D3BE2C23}" destId="{49BB7D9B-7406-4E64-AE8F-EF5D66AD5F9F}" srcOrd="2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B5D2500-46FF-43FE-B563-B8E3898BB138}" type="doc">
      <dgm:prSet loTypeId="urn:microsoft.com/office/officeart/2005/8/layout/hierarchy3" loCatId="hierarchy" qsTypeId="urn:microsoft.com/office/officeart/2005/8/quickstyle/simple3" qsCatId="simple" csTypeId="urn:microsoft.com/office/officeart/2005/8/colors/accent1_2" csCatId="accent1" phldr="1"/>
      <dgm:spPr/>
      <dgm:t>
        <a:bodyPr/>
        <a:lstStyle/>
        <a:p>
          <a:endParaRPr lang="en-GB"/>
        </a:p>
      </dgm:t>
    </dgm:pt>
    <dgm:pt modelId="{F8F612ED-DDEA-4CB5-B442-F4A411FA9108}">
      <dgm:prSet phldrT="[Text]"/>
      <dgm:spPr/>
      <dgm:t>
        <a:bodyPr/>
        <a:lstStyle/>
        <a:p>
          <a:r>
            <a:rPr lang="en-GB" dirty="0"/>
            <a:t>A joining link will be shared with you by your college email from the induction programme lead where you will be able to join the ETF Dashboard.</a:t>
          </a:r>
        </a:p>
      </dgm:t>
    </dgm:pt>
    <dgm:pt modelId="{AB64BB3E-A9E8-4371-86E3-97421BB40F0D}" type="parTrans" cxnId="{6820FFEE-0EE6-4E99-8A5E-7C39200862DD}">
      <dgm:prSet/>
      <dgm:spPr/>
      <dgm:t>
        <a:bodyPr/>
        <a:lstStyle/>
        <a:p>
          <a:endParaRPr lang="en-GB"/>
        </a:p>
      </dgm:t>
    </dgm:pt>
    <dgm:pt modelId="{E4B7277D-62AD-4464-B8F6-5AA6E3800687}" type="sibTrans" cxnId="{6820FFEE-0EE6-4E99-8A5E-7C39200862DD}">
      <dgm:prSet/>
      <dgm:spPr/>
      <dgm:t>
        <a:bodyPr/>
        <a:lstStyle/>
        <a:p>
          <a:endParaRPr lang="en-GB"/>
        </a:p>
      </dgm:t>
    </dgm:pt>
    <dgm:pt modelId="{051D9AC0-848B-400E-9D02-594658547A7E}">
      <dgm:prSet phldrT="[Text]"/>
      <dgm:spPr/>
      <dgm:t>
        <a:bodyPr/>
        <a:lstStyle/>
        <a:p>
          <a:r>
            <a:rPr lang="en-GB" dirty="0"/>
            <a:t>Exploring </a:t>
          </a:r>
        </a:p>
      </dgm:t>
    </dgm:pt>
    <dgm:pt modelId="{8EF7A03C-E992-4088-8021-4BEAF6D1BAFE}" type="parTrans" cxnId="{B7A25F3B-5C56-4F2C-8D61-C643236A161D}">
      <dgm:prSet/>
      <dgm:spPr/>
      <dgm:t>
        <a:bodyPr/>
        <a:lstStyle/>
        <a:p>
          <a:endParaRPr lang="en-GB"/>
        </a:p>
      </dgm:t>
    </dgm:pt>
    <dgm:pt modelId="{8EC77D03-7E53-4843-9A35-7AD9CDDC4B2D}" type="sibTrans" cxnId="{B7A25F3B-5C56-4F2C-8D61-C643236A161D}">
      <dgm:prSet/>
      <dgm:spPr/>
      <dgm:t>
        <a:bodyPr/>
        <a:lstStyle/>
        <a:p>
          <a:endParaRPr lang="en-GB"/>
        </a:p>
      </dgm:t>
    </dgm:pt>
    <dgm:pt modelId="{5F882E98-34F5-4749-8AA0-234A711400C5}">
      <dgm:prSet phldrT="[Text]"/>
      <dgm:spPr/>
      <dgm:t>
        <a:bodyPr/>
        <a:lstStyle/>
        <a:p>
          <a:r>
            <a:rPr lang="en-GB" dirty="0"/>
            <a:t>Adopting </a:t>
          </a:r>
        </a:p>
      </dgm:t>
    </dgm:pt>
    <dgm:pt modelId="{876B5EF5-26FB-4C78-A3CD-EE068DACD6A0}" type="parTrans" cxnId="{1A9C6E1B-47EF-4A93-96A4-433512DA3836}">
      <dgm:prSet/>
      <dgm:spPr/>
      <dgm:t>
        <a:bodyPr/>
        <a:lstStyle/>
        <a:p>
          <a:endParaRPr lang="en-GB"/>
        </a:p>
      </dgm:t>
    </dgm:pt>
    <dgm:pt modelId="{8AB5B311-71F3-4211-9657-C6AA2AC753D9}" type="sibTrans" cxnId="{1A9C6E1B-47EF-4A93-96A4-433512DA3836}">
      <dgm:prSet/>
      <dgm:spPr/>
      <dgm:t>
        <a:bodyPr/>
        <a:lstStyle/>
        <a:p>
          <a:endParaRPr lang="en-GB"/>
        </a:p>
      </dgm:t>
    </dgm:pt>
    <dgm:pt modelId="{4F55A495-C5EE-408B-83CA-B8850DCB8E13}">
      <dgm:prSet/>
      <dgm:spPr/>
      <dgm:t>
        <a:bodyPr/>
        <a:lstStyle/>
        <a:p>
          <a:r>
            <a:rPr lang="en-GB" dirty="0"/>
            <a:t>Once you have registered on the ETF Dashboard you should then engage with the modules in the following order:</a:t>
          </a:r>
        </a:p>
      </dgm:t>
    </dgm:pt>
    <dgm:pt modelId="{16E6B4F4-9B20-4746-B8D5-F3D11CD5447B}" type="parTrans" cxnId="{89980013-89D3-41A3-8E12-D602912F13AC}">
      <dgm:prSet/>
      <dgm:spPr/>
      <dgm:t>
        <a:bodyPr/>
        <a:lstStyle/>
        <a:p>
          <a:endParaRPr lang="en-GB"/>
        </a:p>
      </dgm:t>
    </dgm:pt>
    <dgm:pt modelId="{7CA3787D-1ABF-4319-BE6F-C2F59A376669}" type="sibTrans" cxnId="{89980013-89D3-41A3-8E12-D602912F13AC}">
      <dgm:prSet/>
      <dgm:spPr/>
      <dgm:t>
        <a:bodyPr/>
        <a:lstStyle/>
        <a:p>
          <a:endParaRPr lang="en-GB"/>
        </a:p>
      </dgm:t>
    </dgm:pt>
    <dgm:pt modelId="{268417D4-6E02-49C1-B7C8-A783E0907A93}">
      <dgm:prSet phldrT="[Text]"/>
      <dgm:spPr/>
      <dgm:t>
        <a:bodyPr/>
        <a:lstStyle/>
        <a:p>
          <a:r>
            <a:rPr lang="en-GB" dirty="0"/>
            <a:t>Leading</a:t>
          </a:r>
        </a:p>
      </dgm:t>
    </dgm:pt>
    <dgm:pt modelId="{F48201AA-5E16-4DF5-912F-29D6E887A3E3}" type="parTrans" cxnId="{52DBBF93-D106-4512-89FA-0593ECF7048E}">
      <dgm:prSet/>
      <dgm:spPr/>
      <dgm:t>
        <a:bodyPr/>
        <a:lstStyle/>
        <a:p>
          <a:endParaRPr lang="en-GB"/>
        </a:p>
      </dgm:t>
    </dgm:pt>
    <dgm:pt modelId="{77B3A3A0-3972-495E-B9B5-7D93F9F95DD8}" type="sibTrans" cxnId="{52DBBF93-D106-4512-89FA-0593ECF7048E}">
      <dgm:prSet/>
      <dgm:spPr/>
      <dgm:t>
        <a:bodyPr/>
        <a:lstStyle/>
        <a:p>
          <a:endParaRPr lang="en-GB"/>
        </a:p>
      </dgm:t>
    </dgm:pt>
    <dgm:pt modelId="{36E297E6-562C-436C-A1D6-E393E860C655}" type="pres">
      <dgm:prSet presAssocID="{AB5D2500-46FF-43FE-B563-B8E3898BB138}" presName="diagram" presStyleCnt="0">
        <dgm:presLayoutVars>
          <dgm:chPref val="1"/>
          <dgm:dir/>
          <dgm:animOne val="branch"/>
          <dgm:animLvl val="lvl"/>
          <dgm:resizeHandles/>
        </dgm:presLayoutVars>
      </dgm:prSet>
      <dgm:spPr/>
    </dgm:pt>
    <dgm:pt modelId="{0CB3A9C7-353E-4FB7-BE3A-69012642135C}" type="pres">
      <dgm:prSet presAssocID="{F8F612ED-DDEA-4CB5-B442-F4A411FA9108}" presName="root" presStyleCnt="0"/>
      <dgm:spPr/>
    </dgm:pt>
    <dgm:pt modelId="{02182C5A-61EB-4E37-ABAA-FC2D2296FDC4}" type="pres">
      <dgm:prSet presAssocID="{F8F612ED-DDEA-4CB5-B442-F4A411FA9108}" presName="rootComposite" presStyleCnt="0"/>
      <dgm:spPr/>
    </dgm:pt>
    <dgm:pt modelId="{CA0C48CA-0C47-41A2-ABE3-DE1DA2B1CB22}" type="pres">
      <dgm:prSet presAssocID="{F8F612ED-DDEA-4CB5-B442-F4A411FA9108}" presName="rootText" presStyleLbl="node1" presStyleIdx="0" presStyleCnt="2" custScaleX="197080" custScaleY="162459"/>
      <dgm:spPr/>
    </dgm:pt>
    <dgm:pt modelId="{40870957-4037-45A7-9102-27C51097FB23}" type="pres">
      <dgm:prSet presAssocID="{F8F612ED-DDEA-4CB5-B442-F4A411FA9108}" presName="rootConnector" presStyleLbl="node1" presStyleIdx="0" presStyleCnt="2"/>
      <dgm:spPr/>
    </dgm:pt>
    <dgm:pt modelId="{A07EC70E-D4B8-4705-BD2F-705E04F18586}" type="pres">
      <dgm:prSet presAssocID="{F8F612ED-DDEA-4CB5-B442-F4A411FA9108}" presName="childShape" presStyleCnt="0"/>
      <dgm:spPr/>
    </dgm:pt>
    <dgm:pt modelId="{F951DCF1-0103-461D-84A6-CA6A04BCACFF}" type="pres">
      <dgm:prSet presAssocID="{4F55A495-C5EE-408B-83CA-B8850DCB8E13}" presName="root" presStyleCnt="0"/>
      <dgm:spPr/>
    </dgm:pt>
    <dgm:pt modelId="{A48C483B-DF71-4249-8CE4-FAB8CF7DF5E1}" type="pres">
      <dgm:prSet presAssocID="{4F55A495-C5EE-408B-83CA-B8850DCB8E13}" presName="rootComposite" presStyleCnt="0"/>
      <dgm:spPr/>
    </dgm:pt>
    <dgm:pt modelId="{EB1BCD1F-C18A-4B6F-B5FC-60637FFFE009}" type="pres">
      <dgm:prSet presAssocID="{4F55A495-C5EE-408B-83CA-B8850DCB8E13}" presName="rootText" presStyleLbl="node1" presStyleIdx="1" presStyleCnt="2" custScaleX="142744"/>
      <dgm:spPr/>
    </dgm:pt>
    <dgm:pt modelId="{23284C8A-AD35-4EFE-AD98-D74EFDEEC0B0}" type="pres">
      <dgm:prSet presAssocID="{4F55A495-C5EE-408B-83CA-B8850DCB8E13}" presName="rootConnector" presStyleLbl="node1" presStyleIdx="1" presStyleCnt="2"/>
      <dgm:spPr/>
    </dgm:pt>
    <dgm:pt modelId="{2EA1B552-A42F-47C5-878D-E1D211024CBD}" type="pres">
      <dgm:prSet presAssocID="{4F55A495-C5EE-408B-83CA-B8850DCB8E13}" presName="childShape" presStyleCnt="0"/>
      <dgm:spPr/>
    </dgm:pt>
    <dgm:pt modelId="{91B41077-F3BC-4952-B829-A6640224C995}" type="pres">
      <dgm:prSet presAssocID="{8EF7A03C-E992-4088-8021-4BEAF6D1BAFE}" presName="Name13" presStyleLbl="parChTrans1D2" presStyleIdx="0" presStyleCnt="3"/>
      <dgm:spPr/>
    </dgm:pt>
    <dgm:pt modelId="{8B7605DB-2588-4B53-962C-8C1152B851FF}" type="pres">
      <dgm:prSet presAssocID="{051D9AC0-848B-400E-9D02-594658547A7E}" presName="childText" presStyleLbl="bgAcc1" presStyleIdx="0" presStyleCnt="3" custScaleX="127012" custScaleY="60542">
        <dgm:presLayoutVars>
          <dgm:bulletEnabled val="1"/>
        </dgm:presLayoutVars>
      </dgm:prSet>
      <dgm:spPr/>
    </dgm:pt>
    <dgm:pt modelId="{32DB541C-3731-434E-A651-4D2E8479DC17}" type="pres">
      <dgm:prSet presAssocID="{876B5EF5-26FB-4C78-A3CD-EE068DACD6A0}" presName="Name13" presStyleLbl="parChTrans1D2" presStyleIdx="1" presStyleCnt="3"/>
      <dgm:spPr/>
    </dgm:pt>
    <dgm:pt modelId="{E6F34E3D-734C-4B3E-96F4-A7F8B60A2D3F}" type="pres">
      <dgm:prSet presAssocID="{5F882E98-34F5-4749-8AA0-234A711400C5}" presName="childText" presStyleLbl="bgAcc1" presStyleIdx="1" presStyleCnt="3" custScaleX="125897" custScaleY="66246">
        <dgm:presLayoutVars>
          <dgm:bulletEnabled val="1"/>
        </dgm:presLayoutVars>
      </dgm:prSet>
      <dgm:spPr/>
    </dgm:pt>
    <dgm:pt modelId="{A0999C52-7B85-4A1F-9357-C9DA5CE0AFD0}" type="pres">
      <dgm:prSet presAssocID="{F48201AA-5E16-4DF5-912F-29D6E887A3E3}" presName="Name13" presStyleLbl="parChTrans1D2" presStyleIdx="2" presStyleCnt="3"/>
      <dgm:spPr/>
    </dgm:pt>
    <dgm:pt modelId="{85D70597-F371-4A3E-9471-B3D247C09834}" type="pres">
      <dgm:prSet presAssocID="{268417D4-6E02-49C1-B7C8-A783E0907A93}" presName="childText" presStyleLbl="bgAcc1" presStyleIdx="2" presStyleCnt="3" custScaleX="123699" custScaleY="62661">
        <dgm:presLayoutVars>
          <dgm:bulletEnabled val="1"/>
        </dgm:presLayoutVars>
      </dgm:prSet>
      <dgm:spPr/>
    </dgm:pt>
  </dgm:ptLst>
  <dgm:cxnLst>
    <dgm:cxn modelId="{77117300-1F7D-402A-9BF2-2FB33C38EEC0}" type="presOf" srcId="{F8F612ED-DDEA-4CB5-B442-F4A411FA9108}" destId="{40870957-4037-45A7-9102-27C51097FB23}" srcOrd="1" destOrd="0" presId="urn:microsoft.com/office/officeart/2005/8/layout/hierarchy3"/>
    <dgm:cxn modelId="{89980013-89D3-41A3-8E12-D602912F13AC}" srcId="{AB5D2500-46FF-43FE-B563-B8E3898BB138}" destId="{4F55A495-C5EE-408B-83CA-B8850DCB8E13}" srcOrd="1" destOrd="0" parTransId="{16E6B4F4-9B20-4746-B8D5-F3D11CD5447B}" sibTransId="{7CA3787D-1ABF-4319-BE6F-C2F59A376669}"/>
    <dgm:cxn modelId="{1A9C6E1B-47EF-4A93-96A4-433512DA3836}" srcId="{4F55A495-C5EE-408B-83CA-B8850DCB8E13}" destId="{5F882E98-34F5-4749-8AA0-234A711400C5}" srcOrd="1" destOrd="0" parTransId="{876B5EF5-26FB-4C78-A3CD-EE068DACD6A0}" sibTransId="{8AB5B311-71F3-4211-9657-C6AA2AC753D9}"/>
    <dgm:cxn modelId="{649C161E-0D4B-466E-8332-A4342E3ADC16}" type="presOf" srcId="{AB5D2500-46FF-43FE-B563-B8E3898BB138}" destId="{36E297E6-562C-436C-A1D6-E393E860C655}" srcOrd="0" destOrd="0" presId="urn:microsoft.com/office/officeart/2005/8/layout/hierarchy3"/>
    <dgm:cxn modelId="{B7A25F3B-5C56-4F2C-8D61-C643236A161D}" srcId="{4F55A495-C5EE-408B-83CA-B8850DCB8E13}" destId="{051D9AC0-848B-400E-9D02-594658547A7E}" srcOrd="0" destOrd="0" parTransId="{8EF7A03C-E992-4088-8021-4BEAF6D1BAFE}" sibTransId="{8EC77D03-7E53-4843-9A35-7AD9CDDC4B2D}"/>
    <dgm:cxn modelId="{0280F75F-A88F-4B2E-9F46-FFDE1AA4F642}" type="presOf" srcId="{5F882E98-34F5-4749-8AA0-234A711400C5}" destId="{E6F34E3D-734C-4B3E-96F4-A7F8B60A2D3F}" srcOrd="0" destOrd="0" presId="urn:microsoft.com/office/officeart/2005/8/layout/hierarchy3"/>
    <dgm:cxn modelId="{DDDD0863-7B9F-4A5B-AC55-6E11B2A9CEBF}" type="presOf" srcId="{4F55A495-C5EE-408B-83CA-B8850DCB8E13}" destId="{23284C8A-AD35-4EFE-AD98-D74EFDEEC0B0}" srcOrd="1" destOrd="0" presId="urn:microsoft.com/office/officeart/2005/8/layout/hierarchy3"/>
    <dgm:cxn modelId="{41274084-A6D2-4941-A4D5-576FE3B8EBDD}" type="presOf" srcId="{F48201AA-5E16-4DF5-912F-29D6E887A3E3}" destId="{A0999C52-7B85-4A1F-9357-C9DA5CE0AFD0}" srcOrd="0" destOrd="0" presId="urn:microsoft.com/office/officeart/2005/8/layout/hierarchy3"/>
    <dgm:cxn modelId="{52DBBF93-D106-4512-89FA-0593ECF7048E}" srcId="{4F55A495-C5EE-408B-83CA-B8850DCB8E13}" destId="{268417D4-6E02-49C1-B7C8-A783E0907A93}" srcOrd="2" destOrd="0" parTransId="{F48201AA-5E16-4DF5-912F-29D6E887A3E3}" sibTransId="{77B3A3A0-3972-495E-B9B5-7D93F9F95DD8}"/>
    <dgm:cxn modelId="{D69066B5-CC64-4703-AE82-696A46FA3E74}" type="presOf" srcId="{876B5EF5-26FB-4C78-A3CD-EE068DACD6A0}" destId="{32DB541C-3731-434E-A651-4D2E8479DC17}" srcOrd="0" destOrd="0" presId="urn:microsoft.com/office/officeart/2005/8/layout/hierarchy3"/>
    <dgm:cxn modelId="{AA4A91B6-4458-4CCC-90E5-AEE11D774C7B}" type="presOf" srcId="{4F55A495-C5EE-408B-83CA-B8850DCB8E13}" destId="{EB1BCD1F-C18A-4B6F-B5FC-60637FFFE009}" srcOrd="0" destOrd="0" presId="urn:microsoft.com/office/officeart/2005/8/layout/hierarchy3"/>
    <dgm:cxn modelId="{FEABE1E2-2FAC-4975-8C05-E1328A39DF5F}" type="presOf" srcId="{051D9AC0-848B-400E-9D02-594658547A7E}" destId="{8B7605DB-2588-4B53-962C-8C1152B851FF}" srcOrd="0" destOrd="0" presId="urn:microsoft.com/office/officeart/2005/8/layout/hierarchy3"/>
    <dgm:cxn modelId="{7D0E74E5-11DE-4D94-A1C5-9913CE9072A6}" type="presOf" srcId="{268417D4-6E02-49C1-B7C8-A783E0907A93}" destId="{85D70597-F371-4A3E-9471-B3D247C09834}" srcOrd="0" destOrd="0" presId="urn:microsoft.com/office/officeart/2005/8/layout/hierarchy3"/>
    <dgm:cxn modelId="{3DF9EAED-D3E1-45B1-BECC-B090C91C2254}" type="presOf" srcId="{8EF7A03C-E992-4088-8021-4BEAF6D1BAFE}" destId="{91B41077-F3BC-4952-B829-A6640224C995}" srcOrd="0" destOrd="0" presId="urn:microsoft.com/office/officeart/2005/8/layout/hierarchy3"/>
    <dgm:cxn modelId="{6820FFEE-0EE6-4E99-8A5E-7C39200862DD}" srcId="{AB5D2500-46FF-43FE-B563-B8E3898BB138}" destId="{F8F612ED-DDEA-4CB5-B442-F4A411FA9108}" srcOrd="0" destOrd="0" parTransId="{AB64BB3E-A9E8-4371-86E3-97421BB40F0D}" sibTransId="{E4B7277D-62AD-4464-B8F6-5AA6E3800687}"/>
    <dgm:cxn modelId="{E00604EF-A529-426A-9FCF-2DB401B7EF52}" type="presOf" srcId="{F8F612ED-DDEA-4CB5-B442-F4A411FA9108}" destId="{CA0C48CA-0C47-41A2-ABE3-DE1DA2B1CB22}" srcOrd="0" destOrd="0" presId="urn:microsoft.com/office/officeart/2005/8/layout/hierarchy3"/>
    <dgm:cxn modelId="{41D7FD1F-5423-43BF-8B35-B2B42F15A24F}" type="presParOf" srcId="{36E297E6-562C-436C-A1D6-E393E860C655}" destId="{0CB3A9C7-353E-4FB7-BE3A-69012642135C}" srcOrd="0" destOrd="0" presId="urn:microsoft.com/office/officeart/2005/8/layout/hierarchy3"/>
    <dgm:cxn modelId="{DE8056F5-AFD1-452D-88CA-CCD96DCE3BCC}" type="presParOf" srcId="{0CB3A9C7-353E-4FB7-BE3A-69012642135C}" destId="{02182C5A-61EB-4E37-ABAA-FC2D2296FDC4}" srcOrd="0" destOrd="0" presId="urn:microsoft.com/office/officeart/2005/8/layout/hierarchy3"/>
    <dgm:cxn modelId="{05FC57A3-1844-4554-B7CA-DC509EDDD200}" type="presParOf" srcId="{02182C5A-61EB-4E37-ABAA-FC2D2296FDC4}" destId="{CA0C48CA-0C47-41A2-ABE3-DE1DA2B1CB22}" srcOrd="0" destOrd="0" presId="urn:microsoft.com/office/officeart/2005/8/layout/hierarchy3"/>
    <dgm:cxn modelId="{3EFAF801-6723-42EF-944D-98E1989AB510}" type="presParOf" srcId="{02182C5A-61EB-4E37-ABAA-FC2D2296FDC4}" destId="{40870957-4037-45A7-9102-27C51097FB23}" srcOrd="1" destOrd="0" presId="urn:microsoft.com/office/officeart/2005/8/layout/hierarchy3"/>
    <dgm:cxn modelId="{11060DCF-795E-486A-B8E3-4570FF4AAE69}" type="presParOf" srcId="{0CB3A9C7-353E-4FB7-BE3A-69012642135C}" destId="{A07EC70E-D4B8-4705-BD2F-705E04F18586}" srcOrd="1" destOrd="0" presId="urn:microsoft.com/office/officeart/2005/8/layout/hierarchy3"/>
    <dgm:cxn modelId="{FD54F502-88CC-4976-B691-A5EAC20DC798}" type="presParOf" srcId="{36E297E6-562C-436C-A1D6-E393E860C655}" destId="{F951DCF1-0103-461D-84A6-CA6A04BCACFF}" srcOrd="1" destOrd="0" presId="urn:microsoft.com/office/officeart/2005/8/layout/hierarchy3"/>
    <dgm:cxn modelId="{C91673D8-C359-43CC-A826-6BB3BAFACA14}" type="presParOf" srcId="{F951DCF1-0103-461D-84A6-CA6A04BCACFF}" destId="{A48C483B-DF71-4249-8CE4-FAB8CF7DF5E1}" srcOrd="0" destOrd="0" presId="urn:microsoft.com/office/officeart/2005/8/layout/hierarchy3"/>
    <dgm:cxn modelId="{ED97586C-635B-4635-9EB7-E35809D427A3}" type="presParOf" srcId="{A48C483B-DF71-4249-8CE4-FAB8CF7DF5E1}" destId="{EB1BCD1F-C18A-4B6F-B5FC-60637FFFE009}" srcOrd="0" destOrd="0" presId="urn:microsoft.com/office/officeart/2005/8/layout/hierarchy3"/>
    <dgm:cxn modelId="{44012948-9E47-45A5-9E94-724F3B39EE55}" type="presParOf" srcId="{A48C483B-DF71-4249-8CE4-FAB8CF7DF5E1}" destId="{23284C8A-AD35-4EFE-AD98-D74EFDEEC0B0}" srcOrd="1" destOrd="0" presId="urn:microsoft.com/office/officeart/2005/8/layout/hierarchy3"/>
    <dgm:cxn modelId="{79E08DC4-CA09-4D6C-8D21-1952A6784FC5}" type="presParOf" srcId="{F951DCF1-0103-461D-84A6-CA6A04BCACFF}" destId="{2EA1B552-A42F-47C5-878D-E1D211024CBD}" srcOrd="1" destOrd="0" presId="urn:microsoft.com/office/officeart/2005/8/layout/hierarchy3"/>
    <dgm:cxn modelId="{558ED85E-BB87-491F-ADFC-03E5D56FDCEA}" type="presParOf" srcId="{2EA1B552-A42F-47C5-878D-E1D211024CBD}" destId="{91B41077-F3BC-4952-B829-A6640224C995}" srcOrd="0" destOrd="0" presId="urn:microsoft.com/office/officeart/2005/8/layout/hierarchy3"/>
    <dgm:cxn modelId="{3B5CA452-5AA6-4889-B846-65ECCA3AECC7}" type="presParOf" srcId="{2EA1B552-A42F-47C5-878D-E1D211024CBD}" destId="{8B7605DB-2588-4B53-962C-8C1152B851FF}" srcOrd="1" destOrd="0" presId="urn:microsoft.com/office/officeart/2005/8/layout/hierarchy3"/>
    <dgm:cxn modelId="{7C65D404-B0E0-407A-93FE-210A8E9CF910}" type="presParOf" srcId="{2EA1B552-A42F-47C5-878D-E1D211024CBD}" destId="{32DB541C-3731-434E-A651-4D2E8479DC17}" srcOrd="2" destOrd="0" presId="urn:microsoft.com/office/officeart/2005/8/layout/hierarchy3"/>
    <dgm:cxn modelId="{DD56CD76-859F-40D3-B458-2EE635E82BB7}" type="presParOf" srcId="{2EA1B552-A42F-47C5-878D-E1D211024CBD}" destId="{E6F34E3D-734C-4B3E-96F4-A7F8B60A2D3F}" srcOrd="3" destOrd="0" presId="urn:microsoft.com/office/officeart/2005/8/layout/hierarchy3"/>
    <dgm:cxn modelId="{21376A3B-BB01-4FAC-A7C7-66B06C12782E}" type="presParOf" srcId="{2EA1B552-A42F-47C5-878D-E1D211024CBD}" destId="{A0999C52-7B85-4A1F-9357-C9DA5CE0AFD0}" srcOrd="4" destOrd="0" presId="urn:microsoft.com/office/officeart/2005/8/layout/hierarchy3"/>
    <dgm:cxn modelId="{2ABD893B-6051-4611-922C-60527D4CBEC8}" type="presParOf" srcId="{2EA1B552-A42F-47C5-878D-E1D211024CBD}" destId="{85D70597-F371-4A3E-9471-B3D247C09834}" srcOrd="5"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EF94FE-7518-4B16-A1FD-0E8234B60D41}">
      <dsp:nvSpPr>
        <dsp:cNvPr id="0" name=""/>
        <dsp:cNvSpPr/>
      </dsp:nvSpPr>
      <dsp:spPr>
        <a:xfrm>
          <a:off x="0" y="55086"/>
          <a:ext cx="4152774" cy="205488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GB" sz="2900" kern="1200" dirty="0"/>
            <a:t>How digitally competent are you? </a:t>
          </a:r>
          <a:endParaRPr lang="en-US" sz="2900" kern="1200" dirty="0"/>
        </a:p>
      </dsp:txBody>
      <dsp:txXfrm>
        <a:off x="100311" y="155397"/>
        <a:ext cx="3952152" cy="1854263"/>
      </dsp:txXfrm>
    </dsp:sp>
    <dsp:sp modelId="{E7F23E49-3FA3-4E17-A26F-132A4F1FFA2D}">
      <dsp:nvSpPr>
        <dsp:cNvPr id="0" name=""/>
        <dsp:cNvSpPr/>
      </dsp:nvSpPr>
      <dsp:spPr>
        <a:xfrm>
          <a:off x="0" y="2193492"/>
          <a:ext cx="4152774" cy="205488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GB" sz="2900" kern="1200"/>
            <a:t>How do you ensure all your students can access the digital content you provide?</a:t>
          </a:r>
          <a:endParaRPr lang="en-US" sz="2900" kern="1200"/>
        </a:p>
      </dsp:txBody>
      <dsp:txXfrm>
        <a:off x="100311" y="2293803"/>
        <a:ext cx="3952152" cy="185426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1C4C62-A6A9-445B-BA37-63B10DC55052}">
      <dsp:nvSpPr>
        <dsp:cNvPr id="0" name=""/>
        <dsp:cNvSpPr/>
      </dsp:nvSpPr>
      <dsp:spPr>
        <a:xfrm>
          <a:off x="201240" y="1456"/>
          <a:ext cx="1840708" cy="1104425"/>
        </a:xfrm>
        <a:prstGeom prst="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a:t>Bring your Own Device (BYOD): Teaching strategies </a:t>
          </a:r>
          <a:endParaRPr lang="en-GB" sz="1800" kern="1200" dirty="0"/>
        </a:p>
      </dsp:txBody>
      <dsp:txXfrm>
        <a:off x="201240" y="1456"/>
        <a:ext cx="1840708" cy="1104425"/>
      </dsp:txXfrm>
    </dsp:sp>
    <dsp:sp modelId="{83168336-5916-4DEC-9D4F-ADCD47A6D781}">
      <dsp:nvSpPr>
        <dsp:cNvPr id="0" name=""/>
        <dsp:cNvSpPr/>
      </dsp:nvSpPr>
      <dsp:spPr>
        <a:xfrm>
          <a:off x="2226020" y="1456"/>
          <a:ext cx="1840708" cy="1104425"/>
        </a:xfrm>
        <a:prstGeom prst="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a:t>Creating inclusive content: Principles</a:t>
          </a:r>
          <a:endParaRPr lang="en-GB" sz="1800" kern="1200" dirty="0"/>
        </a:p>
      </dsp:txBody>
      <dsp:txXfrm>
        <a:off x="2226020" y="1456"/>
        <a:ext cx="1840708" cy="1104425"/>
      </dsp:txXfrm>
    </dsp:sp>
    <dsp:sp modelId="{3A4A59AC-AED5-486F-820F-3C3F5AB8D209}">
      <dsp:nvSpPr>
        <dsp:cNvPr id="0" name=""/>
        <dsp:cNvSpPr/>
      </dsp:nvSpPr>
      <dsp:spPr>
        <a:xfrm>
          <a:off x="4250800" y="1456"/>
          <a:ext cx="1840708" cy="1104425"/>
        </a:xfrm>
        <a:prstGeom prst="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a:t>Learning benefits of text to speech</a:t>
          </a:r>
          <a:endParaRPr lang="en-GB" sz="1800" kern="1200" dirty="0"/>
        </a:p>
      </dsp:txBody>
      <dsp:txXfrm>
        <a:off x="4250800" y="1456"/>
        <a:ext cx="1840708" cy="1104425"/>
      </dsp:txXfrm>
    </dsp:sp>
    <dsp:sp modelId="{6001F2FD-8E6A-44D1-B5D4-7AC34B2C7875}">
      <dsp:nvSpPr>
        <dsp:cNvPr id="0" name=""/>
        <dsp:cNvSpPr/>
      </dsp:nvSpPr>
      <dsp:spPr>
        <a:xfrm>
          <a:off x="6275580" y="1456"/>
          <a:ext cx="1840708" cy="1104425"/>
        </a:xfrm>
        <a:prstGeom prst="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a:t>Learning for independent living </a:t>
          </a:r>
          <a:endParaRPr lang="en-GB" sz="1800" kern="1200" dirty="0"/>
        </a:p>
      </dsp:txBody>
      <dsp:txXfrm>
        <a:off x="6275580" y="1456"/>
        <a:ext cx="1840708" cy="1104425"/>
      </dsp:txXfrm>
    </dsp:sp>
    <dsp:sp modelId="{B8DCE123-B304-48E6-9D90-56315FBA5FE7}">
      <dsp:nvSpPr>
        <dsp:cNvPr id="0" name=""/>
        <dsp:cNvSpPr/>
      </dsp:nvSpPr>
      <dsp:spPr>
        <a:xfrm>
          <a:off x="8300360" y="1456"/>
          <a:ext cx="1840708" cy="1104425"/>
        </a:xfrm>
        <a:prstGeom prst="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a:t>Supporting special learning needs</a:t>
          </a:r>
          <a:endParaRPr lang="en-GB" sz="1800" kern="1200" dirty="0"/>
        </a:p>
      </dsp:txBody>
      <dsp:txXfrm>
        <a:off x="8300360" y="1456"/>
        <a:ext cx="1840708" cy="1104425"/>
      </dsp:txXfrm>
    </dsp:sp>
    <dsp:sp modelId="{98DD24E2-7C88-4A71-B438-3BE5870A531D}">
      <dsp:nvSpPr>
        <dsp:cNvPr id="0" name=""/>
        <dsp:cNvSpPr/>
      </dsp:nvSpPr>
      <dsp:spPr>
        <a:xfrm>
          <a:off x="201240" y="1289952"/>
          <a:ext cx="1840708" cy="1104425"/>
        </a:xfrm>
        <a:prstGeom prst="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a:t>What is assistive technology?</a:t>
          </a:r>
          <a:endParaRPr lang="en-GB" sz="1800" kern="1200" dirty="0"/>
        </a:p>
      </dsp:txBody>
      <dsp:txXfrm>
        <a:off x="201240" y="1289952"/>
        <a:ext cx="1840708" cy="1104425"/>
      </dsp:txXfrm>
    </dsp:sp>
    <dsp:sp modelId="{97811166-3594-44BD-96C0-726953551777}">
      <dsp:nvSpPr>
        <dsp:cNvPr id="0" name=""/>
        <dsp:cNvSpPr/>
      </dsp:nvSpPr>
      <dsp:spPr>
        <a:xfrm>
          <a:off x="2226020" y="1289952"/>
          <a:ext cx="1840708" cy="1104425"/>
        </a:xfrm>
        <a:prstGeom prst="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Accommodating the student's digital context</a:t>
          </a:r>
        </a:p>
      </dsp:txBody>
      <dsp:txXfrm>
        <a:off x="2226020" y="1289952"/>
        <a:ext cx="1840708" cy="1104425"/>
      </dsp:txXfrm>
    </dsp:sp>
    <dsp:sp modelId="{81555CEA-F1D7-4312-B21C-A8D87AB1EACD}">
      <dsp:nvSpPr>
        <dsp:cNvPr id="0" name=""/>
        <dsp:cNvSpPr/>
      </dsp:nvSpPr>
      <dsp:spPr>
        <a:xfrm>
          <a:off x="4250800" y="1289952"/>
          <a:ext cx="1840708" cy="1104425"/>
        </a:xfrm>
        <a:prstGeom prst="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a:t>Creating inclusive content: Practice</a:t>
          </a:r>
          <a:endParaRPr lang="en-GB" sz="1800" kern="1200" dirty="0"/>
        </a:p>
      </dsp:txBody>
      <dsp:txXfrm>
        <a:off x="4250800" y="1289952"/>
        <a:ext cx="1840708" cy="1104425"/>
      </dsp:txXfrm>
    </dsp:sp>
    <dsp:sp modelId="{52222956-66B5-4C22-82F5-D0A48CC828E8}">
      <dsp:nvSpPr>
        <dsp:cNvPr id="0" name=""/>
        <dsp:cNvSpPr/>
      </dsp:nvSpPr>
      <dsp:spPr>
        <a:xfrm>
          <a:off x="6275580" y="1289952"/>
          <a:ext cx="1840708" cy="1104425"/>
        </a:xfrm>
        <a:prstGeom prst="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a:t>Equitable access to digital technologies</a:t>
          </a:r>
          <a:endParaRPr lang="en-GB" sz="1800" kern="1200" dirty="0"/>
        </a:p>
      </dsp:txBody>
      <dsp:txXfrm>
        <a:off x="6275580" y="1289952"/>
        <a:ext cx="1840708" cy="1104425"/>
      </dsp:txXfrm>
    </dsp:sp>
    <dsp:sp modelId="{4E6DAF0E-8676-4EA7-BD85-4C358D0CA7A1}">
      <dsp:nvSpPr>
        <dsp:cNvPr id="0" name=""/>
        <dsp:cNvSpPr/>
      </dsp:nvSpPr>
      <dsp:spPr>
        <a:xfrm>
          <a:off x="8300360" y="1289952"/>
          <a:ext cx="1840708" cy="1104425"/>
        </a:xfrm>
        <a:prstGeom prst="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a:t>Accessibility and the law: Getting it right</a:t>
          </a:r>
          <a:endParaRPr lang="en-GB" sz="1800" kern="1200" dirty="0"/>
        </a:p>
      </dsp:txBody>
      <dsp:txXfrm>
        <a:off x="8300360" y="1289952"/>
        <a:ext cx="1840708" cy="1104425"/>
      </dsp:txXfrm>
    </dsp:sp>
    <dsp:sp modelId="{49BB7D9B-7406-4E64-AE8F-EF5D66AD5F9F}">
      <dsp:nvSpPr>
        <dsp:cNvPr id="0" name=""/>
        <dsp:cNvSpPr/>
      </dsp:nvSpPr>
      <dsp:spPr>
        <a:xfrm>
          <a:off x="4250800" y="2578448"/>
          <a:ext cx="1840708" cy="1104425"/>
        </a:xfrm>
        <a:prstGeom prst="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a:t>Influencing and promoting policy for equitable access</a:t>
          </a:r>
          <a:endParaRPr lang="en-GB" sz="1800" kern="1200" dirty="0"/>
        </a:p>
      </dsp:txBody>
      <dsp:txXfrm>
        <a:off x="4250800" y="2578448"/>
        <a:ext cx="1840708" cy="110442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0C48CA-0C47-41A2-ABE3-DE1DA2B1CB22}">
      <dsp:nvSpPr>
        <dsp:cNvPr id="0" name=""/>
        <dsp:cNvSpPr/>
      </dsp:nvSpPr>
      <dsp:spPr>
        <a:xfrm>
          <a:off x="2801" y="379920"/>
          <a:ext cx="4631925" cy="1909118"/>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en-GB" sz="1800" kern="1200" dirty="0"/>
            <a:t>A joining link will be shared with you by your college email from the induction programme lead where you will be able to join the ETF Dashboard.</a:t>
          </a:r>
        </a:p>
      </dsp:txBody>
      <dsp:txXfrm>
        <a:off x="58717" y="435836"/>
        <a:ext cx="4520093" cy="1797286"/>
      </dsp:txXfrm>
    </dsp:sp>
    <dsp:sp modelId="{EB1BCD1F-C18A-4B6F-B5FC-60637FFFE009}">
      <dsp:nvSpPr>
        <dsp:cNvPr id="0" name=""/>
        <dsp:cNvSpPr/>
      </dsp:nvSpPr>
      <dsp:spPr>
        <a:xfrm>
          <a:off x="5222296" y="379920"/>
          <a:ext cx="3354879" cy="1175138"/>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en-GB" sz="1800" kern="1200" dirty="0"/>
            <a:t>Once you have registered on the ETF Dashboard you should then engage with the modules in the following order:</a:t>
          </a:r>
        </a:p>
      </dsp:txBody>
      <dsp:txXfrm>
        <a:off x="5256715" y="414339"/>
        <a:ext cx="3286041" cy="1106300"/>
      </dsp:txXfrm>
    </dsp:sp>
    <dsp:sp modelId="{91B41077-F3BC-4952-B829-A6640224C995}">
      <dsp:nvSpPr>
        <dsp:cNvPr id="0" name=""/>
        <dsp:cNvSpPr/>
      </dsp:nvSpPr>
      <dsp:spPr>
        <a:xfrm>
          <a:off x="5557784" y="1555058"/>
          <a:ext cx="335487" cy="649510"/>
        </a:xfrm>
        <a:custGeom>
          <a:avLst/>
          <a:gdLst/>
          <a:ahLst/>
          <a:cxnLst/>
          <a:rect l="0" t="0" r="0" b="0"/>
          <a:pathLst>
            <a:path>
              <a:moveTo>
                <a:pt x="0" y="0"/>
              </a:moveTo>
              <a:lnTo>
                <a:pt x="0" y="649510"/>
              </a:lnTo>
              <a:lnTo>
                <a:pt x="335487" y="64951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B7605DB-2588-4B53-962C-8C1152B851FF}">
      <dsp:nvSpPr>
        <dsp:cNvPr id="0" name=""/>
        <dsp:cNvSpPr/>
      </dsp:nvSpPr>
      <dsp:spPr>
        <a:xfrm>
          <a:off x="5893272" y="1848843"/>
          <a:ext cx="2388106" cy="711452"/>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76200" tIns="50800" rIns="76200" bIns="50800" numCol="1" spcCol="1270" anchor="ctr" anchorCtr="0">
          <a:noAutofit/>
        </a:bodyPr>
        <a:lstStyle/>
        <a:p>
          <a:pPr marL="0" lvl="0" indent="0" algn="ctr" defTabSz="1778000">
            <a:lnSpc>
              <a:spcPct val="90000"/>
            </a:lnSpc>
            <a:spcBef>
              <a:spcPct val="0"/>
            </a:spcBef>
            <a:spcAft>
              <a:spcPct val="35000"/>
            </a:spcAft>
            <a:buNone/>
          </a:pPr>
          <a:r>
            <a:rPr lang="en-GB" sz="4000" kern="1200" dirty="0"/>
            <a:t>Exploring </a:t>
          </a:r>
        </a:p>
      </dsp:txBody>
      <dsp:txXfrm>
        <a:off x="5914110" y="1869681"/>
        <a:ext cx="2346430" cy="669776"/>
      </dsp:txXfrm>
    </dsp:sp>
    <dsp:sp modelId="{32DB541C-3731-434E-A651-4D2E8479DC17}">
      <dsp:nvSpPr>
        <dsp:cNvPr id="0" name=""/>
        <dsp:cNvSpPr/>
      </dsp:nvSpPr>
      <dsp:spPr>
        <a:xfrm>
          <a:off x="5557784" y="1555058"/>
          <a:ext cx="335487" cy="1688262"/>
        </a:xfrm>
        <a:custGeom>
          <a:avLst/>
          <a:gdLst/>
          <a:ahLst/>
          <a:cxnLst/>
          <a:rect l="0" t="0" r="0" b="0"/>
          <a:pathLst>
            <a:path>
              <a:moveTo>
                <a:pt x="0" y="0"/>
              </a:moveTo>
              <a:lnTo>
                <a:pt x="0" y="1688262"/>
              </a:lnTo>
              <a:lnTo>
                <a:pt x="335487" y="168826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6F34E3D-734C-4B3E-96F4-A7F8B60A2D3F}">
      <dsp:nvSpPr>
        <dsp:cNvPr id="0" name=""/>
        <dsp:cNvSpPr/>
      </dsp:nvSpPr>
      <dsp:spPr>
        <a:xfrm>
          <a:off x="5893272" y="2854080"/>
          <a:ext cx="2367142" cy="778482"/>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76200" tIns="50800" rIns="76200" bIns="50800" numCol="1" spcCol="1270" anchor="ctr" anchorCtr="0">
          <a:noAutofit/>
        </a:bodyPr>
        <a:lstStyle/>
        <a:p>
          <a:pPr marL="0" lvl="0" indent="0" algn="ctr" defTabSz="1778000">
            <a:lnSpc>
              <a:spcPct val="90000"/>
            </a:lnSpc>
            <a:spcBef>
              <a:spcPct val="0"/>
            </a:spcBef>
            <a:spcAft>
              <a:spcPct val="35000"/>
            </a:spcAft>
            <a:buNone/>
          </a:pPr>
          <a:r>
            <a:rPr lang="en-GB" sz="4000" kern="1200" dirty="0"/>
            <a:t>Adopting </a:t>
          </a:r>
        </a:p>
      </dsp:txBody>
      <dsp:txXfrm>
        <a:off x="5916073" y="2876881"/>
        <a:ext cx="2321540" cy="732880"/>
      </dsp:txXfrm>
    </dsp:sp>
    <dsp:sp modelId="{A0999C52-7B85-4A1F-9357-C9DA5CE0AFD0}">
      <dsp:nvSpPr>
        <dsp:cNvPr id="0" name=""/>
        <dsp:cNvSpPr/>
      </dsp:nvSpPr>
      <dsp:spPr>
        <a:xfrm>
          <a:off x="5557784" y="1555058"/>
          <a:ext cx="335487" cy="2739465"/>
        </a:xfrm>
        <a:custGeom>
          <a:avLst/>
          <a:gdLst/>
          <a:ahLst/>
          <a:cxnLst/>
          <a:rect l="0" t="0" r="0" b="0"/>
          <a:pathLst>
            <a:path>
              <a:moveTo>
                <a:pt x="0" y="0"/>
              </a:moveTo>
              <a:lnTo>
                <a:pt x="0" y="2739465"/>
              </a:lnTo>
              <a:lnTo>
                <a:pt x="335487" y="273946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5D70597-F371-4A3E-9471-B3D247C09834}">
      <dsp:nvSpPr>
        <dsp:cNvPr id="0" name=""/>
        <dsp:cNvSpPr/>
      </dsp:nvSpPr>
      <dsp:spPr>
        <a:xfrm>
          <a:off x="5893272" y="3926347"/>
          <a:ext cx="2325815" cy="736353"/>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76200" tIns="50800" rIns="76200" bIns="50800" numCol="1" spcCol="1270" anchor="ctr" anchorCtr="0">
          <a:noAutofit/>
        </a:bodyPr>
        <a:lstStyle/>
        <a:p>
          <a:pPr marL="0" lvl="0" indent="0" algn="ctr" defTabSz="1778000">
            <a:lnSpc>
              <a:spcPct val="90000"/>
            </a:lnSpc>
            <a:spcBef>
              <a:spcPct val="0"/>
            </a:spcBef>
            <a:spcAft>
              <a:spcPct val="35000"/>
            </a:spcAft>
            <a:buNone/>
          </a:pPr>
          <a:r>
            <a:rPr lang="en-GB" sz="4000" kern="1200" dirty="0"/>
            <a:t>Leading</a:t>
          </a:r>
        </a:p>
      </dsp:txBody>
      <dsp:txXfrm>
        <a:off x="5914839" y="3947914"/>
        <a:ext cx="2282681" cy="69321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96B582-7AC5-4D12-92BF-BD3762EB087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B2F8323-66C5-4978-9549-1C4B1163E26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55DCFA6-3325-47C0-9767-063A3CF08EE4}"/>
              </a:ext>
            </a:extLst>
          </p:cNvPr>
          <p:cNvSpPr>
            <a:spLocks noGrp="1"/>
          </p:cNvSpPr>
          <p:nvPr>
            <p:ph type="dt" sz="half" idx="10"/>
          </p:nvPr>
        </p:nvSpPr>
        <p:spPr/>
        <p:txBody>
          <a:bodyPr/>
          <a:lstStyle/>
          <a:p>
            <a:fld id="{F1A50A8F-64EA-4C18-B436-7210F4808466}" type="datetimeFigureOut">
              <a:rPr lang="en-GB" smtClean="0"/>
              <a:t>28/04/2022</a:t>
            </a:fld>
            <a:endParaRPr lang="en-GB"/>
          </a:p>
        </p:txBody>
      </p:sp>
      <p:sp>
        <p:nvSpPr>
          <p:cNvPr id="5" name="Footer Placeholder 4">
            <a:extLst>
              <a:ext uri="{FF2B5EF4-FFF2-40B4-BE49-F238E27FC236}">
                <a16:creationId xmlns:a16="http://schemas.microsoft.com/office/drawing/2014/main" id="{B8FE61EE-1B5C-46FB-B5A6-4393C73792D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5480A41-8303-42CC-9E7A-B519E486B081}"/>
              </a:ext>
            </a:extLst>
          </p:cNvPr>
          <p:cNvSpPr>
            <a:spLocks noGrp="1"/>
          </p:cNvSpPr>
          <p:nvPr>
            <p:ph type="sldNum" sz="quarter" idx="12"/>
          </p:nvPr>
        </p:nvSpPr>
        <p:spPr/>
        <p:txBody>
          <a:bodyPr/>
          <a:lstStyle/>
          <a:p>
            <a:fld id="{88BCA3AF-2562-4645-8714-7C63ACFE9D11}" type="slidenum">
              <a:rPr lang="en-GB" smtClean="0"/>
              <a:t>‹#›</a:t>
            </a:fld>
            <a:endParaRPr lang="en-GB"/>
          </a:p>
        </p:txBody>
      </p:sp>
    </p:spTree>
    <p:extLst>
      <p:ext uri="{BB962C8B-B14F-4D97-AF65-F5344CB8AC3E}">
        <p14:creationId xmlns:p14="http://schemas.microsoft.com/office/powerpoint/2010/main" val="8209045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852BED-F5CB-4314-9473-B39BD80A2C1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815C190-846D-4511-9418-D6820B9FDBB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5E0566F-2041-46FD-8050-936831ADF679}"/>
              </a:ext>
            </a:extLst>
          </p:cNvPr>
          <p:cNvSpPr>
            <a:spLocks noGrp="1"/>
          </p:cNvSpPr>
          <p:nvPr>
            <p:ph type="dt" sz="half" idx="10"/>
          </p:nvPr>
        </p:nvSpPr>
        <p:spPr/>
        <p:txBody>
          <a:bodyPr/>
          <a:lstStyle/>
          <a:p>
            <a:fld id="{F1A50A8F-64EA-4C18-B436-7210F4808466}" type="datetimeFigureOut">
              <a:rPr lang="en-GB" smtClean="0"/>
              <a:t>28/04/2022</a:t>
            </a:fld>
            <a:endParaRPr lang="en-GB"/>
          </a:p>
        </p:txBody>
      </p:sp>
      <p:sp>
        <p:nvSpPr>
          <p:cNvPr id="5" name="Footer Placeholder 4">
            <a:extLst>
              <a:ext uri="{FF2B5EF4-FFF2-40B4-BE49-F238E27FC236}">
                <a16:creationId xmlns:a16="http://schemas.microsoft.com/office/drawing/2014/main" id="{AC493DDD-DC31-4B2D-BB0E-33F72159F19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EF84129-497B-4BC0-A74E-4BE0B1A8BF7D}"/>
              </a:ext>
            </a:extLst>
          </p:cNvPr>
          <p:cNvSpPr>
            <a:spLocks noGrp="1"/>
          </p:cNvSpPr>
          <p:nvPr>
            <p:ph type="sldNum" sz="quarter" idx="12"/>
          </p:nvPr>
        </p:nvSpPr>
        <p:spPr/>
        <p:txBody>
          <a:bodyPr/>
          <a:lstStyle/>
          <a:p>
            <a:fld id="{88BCA3AF-2562-4645-8714-7C63ACFE9D11}" type="slidenum">
              <a:rPr lang="en-GB" smtClean="0"/>
              <a:t>‹#›</a:t>
            </a:fld>
            <a:endParaRPr lang="en-GB"/>
          </a:p>
        </p:txBody>
      </p:sp>
    </p:spTree>
    <p:extLst>
      <p:ext uri="{BB962C8B-B14F-4D97-AF65-F5344CB8AC3E}">
        <p14:creationId xmlns:p14="http://schemas.microsoft.com/office/powerpoint/2010/main" val="1383945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53C9BB-8E17-420C-9593-EA1B6BCC281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A700BD2-8637-4700-917A-897FD49C6F4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BE61AEF-58D9-41D3-8D8E-999CD4D7227A}"/>
              </a:ext>
            </a:extLst>
          </p:cNvPr>
          <p:cNvSpPr>
            <a:spLocks noGrp="1"/>
          </p:cNvSpPr>
          <p:nvPr>
            <p:ph type="dt" sz="half" idx="10"/>
          </p:nvPr>
        </p:nvSpPr>
        <p:spPr/>
        <p:txBody>
          <a:bodyPr/>
          <a:lstStyle/>
          <a:p>
            <a:fld id="{F1A50A8F-64EA-4C18-B436-7210F4808466}" type="datetimeFigureOut">
              <a:rPr lang="en-GB" smtClean="0"/>
              <a:t>28/04/2022</a:t>
            </a:fld>
            <a:endParaRPr lang="en-GB"/>
          </a:p>
        </p:txBody>
      </p:sp>
      <p:sp>
        <p:nvSpPr>
          <p:cNvPr id="5" name="Footer Placeholder 4">
            <a:extLst>
              <a:ext uri="{FF2B5EF4-FFF2-40B4-BE49-F238E27FC236}">
                <a16:creationId xmlns:a16="http://schemas.microsoft.com/office/drawing/2014/main" id="{6E55BDC0-16A2-49F7-BEC2-F395BB288BF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42F971E-F3BF-4842-A27A-80DDA90410F7}"/>
              </a:ext>
            </a:extLst>
          </p:cNvPr>
          <p:cNvSpPr>
            <a:spLocks noGrp="1"/>
          </p:cNvSpPr>
          <p:nvPr>
            <p:ph type="sldNum" sz="quarter" idx="12"/>
          </p:nvPr>
        </p:nvSpPr>
        <p:spPr/>
        <p:txBody>
          <a:bodyPr/>
          <a:lstStyle/>
          <a:p>
            <a:fld id="{88BCA3AF-2562-4645-8714-7C63ACFE9D11}" type="slidenum">
              <a:rPr lang="en-GB" smtClean="0"/>
              <a:t>‹#›</a:t>
            </a:fld>
            <a:endParaRPr lang="en-GB"/>
          </a:p>
        </p:txBody>
      </p:sp>
    </p:spTree>
    <p:extLst>
      <p:ext uri="{BB962C8B-B14F-4D97-AF65-F5344CB8AC3E}">
        <p14:creationId xmlns:p14="http://schemas.microsoft.com/office/powerpoint/2010/main" val="4164932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B7243-8F33-4858-9700-6485F45EB99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D5C7BEB-8B2D-4539-8015-47AF9DBA55F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EC91F1C-3267-43A6-94D9-9830958EAD73}"/>
              </a:ext>
            </a:extLst>
          </p:cNvPr>
          <p:cNvSpPr>
            <a:spLocks noGrp="1"/>
          </p:cNvSpPr>
          <p:nvPr>
            <p:ph type="dt" sz="half" idx="10"/>
          </p:nvPr>
        </p:nvSpPr>
        <p:spPr/>
        <p:txBody>
          <a:bodyPr/>
          <a:lstStyle/>
          <a:p>
            <a:fld id="{F1A50A8F-64EA-4C18-B436-7210F4808466}" type="datetimeFigureOut">
              <a:rPr lang="en-GB" smtClean="0"/>
              <a:t>28/04/2022</a:t>
            </a:fld>
            <a:endParaRPr lang="en-GB"/>
          </a:p>
        </p:txBody>
      </p:sp>
      <p:sp>
        <p:nvSpPr>
          <p:cNvPr id="5" name="Footer Placeholder 4">
            <a:extLst>
              <a:ext uri="{FF2B5EF4-FFF2-40B4-BE49-F238E27FC236}">
                <a16:creationId xmlns:a16="http://schemas.microsoft.com/office/drawing/2014/main" id="{984CC69B-EA42-4A5A-A46D-5F533089403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346C120-B75D-46EC-9FEB-7B6C13AB9EE5}"/>
              </a:ext>
            </a:extLst>
          </p:cNvPr>
          <p:cNvSpPr>
            <a:spLocks noGrp="1"/>
          </p:cNvSpPr>
          <p:nvPr>
            <p:ph type="sldNum" sz="quarter" idx="12"/>
          </p:nvPr>
        </p:nvSpPr>
        <p:spPr/>
        <p:txBody>
          <a:bodyPr/>
          <a:lstStyle/>
          <a:p>
            <a:fld id="{88BCA3AF-2562-4645-8714-7C63ACFE9D11}" type="slidenum">
              <a:rPr lang="en-GB" smtClean="0"/>
              <a:t>‹#›</a:t>
            </a:fld>
            <a:endParaRPr lang="en-GB"/>
          </a:p>
        </p:txBody>
      </p:sp>
    </p:spTree>
    <p:extLst>
      <p:ext uri="{BB962C8B-B14F-4D97-AF65-F5344CB8AC3E}">
        <p14:creationId xmlns:p14="http://schemas.microsoft.com/office/powerpoint/2010/main" val="1514938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C66559-B0D0-4F76-8719-10E0DC11C56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9E909E9-A57F-44F0-83C3-F1B8503A416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C10E217-E3BC-4F90-877D-4A84BB87BA09}"/>
              </a:ext>
            </a:extLst>
          </p:cNvPr>
          <p:cNvSpPr>
            <a:spLocks noGrp="1"/>
          </p:cNvSpPr>
          <p:nvPr>
            <p:ph type="dt" sz="half" idx="10"/>
          </p:nvPr>
        </p:nvSpPr>
        <p:spPr/>
        <p:txBody>
          <a:bodyPr/>
          <a:lstStyle/>
          <a:p>
            <a:fld id="{F1A50A8F-64EA-4C18-B436-7210F4808466}" type="datetimeFigureOut">
              <a:rPr lang="en-GB" smtClean="0"/>
              <a:t>28/04/2022</a:t>
            </a:fld>
            <a:endParaRPr lang="en-GB"/>
          </a:p>
        </p:txBody>
      </p:sp>
      <p:sp>
        <p:nvSpPr>
          <p:cNvPr id="5" name="Footer Placeholder 4">
            <a:extLst>
              <a:ext uri="{FF2B5EF4-FFF2-40B4-BE49-F238E27FC236}">
                <a16:creationId xmlns:a16="http://schemas.microsoft.com/office/drawing/2014/main" id="{E15CA020-6CC9-426B-B797-CFB50218FD8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D04F632-EC8A-4D80-8F61-5B498A8FE7E3}"/>
              </a:ext>
            </a:extLst>
          </p:cNvPr>
          <p:cNvSpPr>
            <a:spLocks noGrp="1"/>
          </p:cNvSpPr>
          <p:nvPr>
            <p:ph type="sldNum" sz="quarter" idx="12"/>
          </p:nvPr>
        </p:nvSpPr>
        <p:spPr/>
        <p:txBody>
          <a:bodyPr/>
          <a:lstStyle/>
          <a:p>
            <a:fld id="{88BCA3AF-2562-4645-8714-7C63ACFE9D11}" type="slidenum">
              <a:rPr lang="en-GB" smtClean="0"/>
              <a:t>‹#›</a:t>
            </a:fld>
            <a:endParaRPr lang="en-GB"/>
          </a:p>
        </p:txBody>
      </p:sp>
    </p:spTree>
    <p:extLst>
      <p:ext uri="{BB962C8B-B14F-4D97-AF65-F5344CB8AC3E}">
        <p14:creationId xmlns:p14="http://schemas.microsoft.com/office/powerpoint/2010/main" val="32575236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5A0043-5CCD-45C5-9CB3-0FC1B21B59D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5BB3B09-6649-4577-90D9-B3BF7176C92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1DB7989-AC65-427A-B905-0D7D1A07114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30C17AD-D167-4BF2-BE3F-AEB28AF26BC2}"/>
              </a:ext>
            </a:extLst>
          </p:cNvPr>
          <p:cNvSpPr>
            <a:spLocks noGrp="1"/>
          </p:cNvSpPr>
          <p:nvPr>
            <p:ph type="dt" sz="half" idx="10"/>
          </p:nvPr>
        </p:nvSpPr>
        <p:spPr/>
        <p:txBody>
          <a:bodyPr/>
          <a:lstStyle/>
          <a:p>
            <a:fld id="{F1A50A8F-64EA-4C18-B436-7210F4808466}" type="datetimeFigureOut">
              <a:rPr lang="en-GB" smtClean="0"/>
              <a:t>28/04/2022</a:t>
            </a:fld>
            <a:endParaRPr lang="en-GB"/>
          </a:p>
        </p:txBody>
      </p:sp>
      <p:sp>
        <p:nvSpPr>
          <p:cNvPr id="6" name="Footer Placeholder 5">
            <a:extLst>
              <a:ext uri="{FF2B5EF4-FFF2-40B4-BE49-F238E27FC236}">
                <a16:creationId xmlns:a16="http://schemas.microsoft.com/office/drawing/2014/main" id="{A05C4912-3E5A-4CE6-BBFB-64DC675BDC4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32199A8-60DD-4DF5-9784-546D102BEAC9}"/>
              </a:ext>
            </a:extLst>
          </p:cNvPr>
          <p:cNvSpPr>
            <a:spLocks noGrp="1"/>
          </p:cNvSpPr>
          <p:nvPr>
            <p:ph type="sldNum" sz="quarter" idx="12"/>
          </p:nvPr>
        </p:nvSpPr>
        <p:spPr/>
        <p:txBody>
          <a:bodyPr/>
          <a:lstStyle/>
          <a:p>
            <a:fld id="{88BCA3AF-2562-4645-8714-7C63ACFE9D11}" type="slidenum">
              <a:rPr lang="en-GB" smtClean="0"/>
              <a:t>‹#›</a:t>
            </a:fld>
            <a:endParaRPr lang="en-GB"/>
          </a:p>
        </p:txBody>
      </p:sp>
    </p:spTree>
    <p:extLst>
      <p:ext uri="{BB962C8B-B14F-4D97-AF65-F5344CB8AC3E}">
        <p14:creationId xmlns:p14="http://schemas.microsoft.com/office/powerpoint/2010/main" val="1481637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E56913-8E9B-4D90-AEFB-2505F6373D0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0272ED1-AD38-418A-9AFB-D4DB9AC6ABD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E2AC6F2-F263-4178-98BD-50E65E197CC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8B83581-3657-4090-9D04-7841A1A59EF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3376140-AA1D-4352-9261-4B065DE0AE1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8AB2C61-D86E-4331-BE8B-8F4C0EDA220C}"/>
              </a:ext>
            </a:extLst>
          </p:cNvPr>
          <p:cNvSpPr>
            <a:spLocks noGrp="1"/>
          </p:cNvSpPr>
          <p:nvPr>
            <p:ph type="dt" sz="half" idx="10"/>
          </p:nvPr>
        </p:nvSpPr>
        <p:spPr/>
        <p:txBody>
          <a:bodyPr/>
          <a:lstStyle/>
          <a:p>
            <a:fld id="{F1A50A8F-64EA-4C18-B436-7210F4808466}" type="datetimeFigureOut">
              <a:rPr lang="en-GB" smtClean="0"/>
              <a:t>28/04/2022</a:t>
            </a:fld>
            <a:endParaRPr lang="en-GB"/>
          </a:p>
        </p:txBody>
      </p:sp>
      <p:sp>
        <p:nvSpPr>
          <p:cNvPr id="8" name="Footer Placeholder 7">
            <a:extLst>
              <a:ext uri="{FF2B5EF4-FFF2-40B4-BE49-F238E27FC236}">
                <a16:creationId xmlns:a16="http://schemas.microsoft.com/office/drawing/2014/main" id="{A2A6CC8B-D87B-4AB5-A693-84A4A1C3FE6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DF7E8C1-4F0D-4409-995F-6CE4C66A58A2}"/>
              </a:ext>
            </a:extLst>
          </p:cNvPr>
          <p:cNvSpPr>
            <a:spLocks noGrp="1"/>
          </p:cNvSpPr>
          <p:nvPr>
            <p:ph type="sldNum" sz="quarter" idx="12"/>
          </p:nvPr>
        </p:nvSpPr>
        <p:spPr/>
        <p:txBody>
          <a:bodyPr/>
          <a:lstStyle/>
          <a:p>
            <a:fld id="{88BCA3AF-2562-4645-8714-7C63ACFE9D11}" type="slidenum">
              <a:rPr lang="en-GB" smtClean="0"/>
              <a:t>‹#›</a:t>
            </a:fld>
            <a:endParaRPr lang="en-GB"/>
          </a:p>
        </p:txBody>
      </p:sp>
    </p:spTree>
    <p:extLst>
      <p:ext uri="{BB962C8B-B14F-4D97-AF65-F5344CB8AC3E}">
        <p14:creationId xmlns:p14="http://schemas.microsoft.com/office/powerpoint/2010/main" val="2024815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C940E-5B1E-49D9-9E15-5FB332B43FE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D7B5433-937E-4541-B32E-FFC664FAB433}"/>
              </a:ext>
            </a:extLst>
          </p:cNvPr>
          <p:cNvSpPr>
            <a:spLocks noGrp="1"/>
          </p:cNvSpPr>
          <p:nvPr>
            <p:ph type="dt" sz="half" idx="10"/>
          </p:nvPr>
        </p:nvSpPr>
        <p:spPr/>
        <p:txBody>
          <a:bodyPr/>
          <a:lstStyle/>
          <a:p>
            <a:fld id="{F1A50A8F-64EA-4C18-B436-7210F4808466}" type="datetimeFigureOut">
              <a:rPr lang="en-GB" smtClean="0"/>
              <a:t>28/04/2022</a:t>
            </a:fld>
            <a:endParaRPr lang="en-GB"/>
          </a:p>
        </p:txBody>
      </p:sp>
      <p:sp>
        <p:nvSpPr>
          <p:cNvPr id="4" name="Footer Placeholder 3">
            <a:extLst>
              <a:ext uri="{FF2B5EF4-FFF2-40B4-BE49-F238E27FC236}">
                <a16:creationId xmlns:a16="http://schemas.microsoft.com/office/drawing/2014/main" id="{9F45C653-1831-41BF-BCA9-93B80BB744D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2AD4A13-5D28-415C-A93F-AB7B695C821F}"/>
              </a:ext>
            </a:extLst>
          </p:cNvPr>
          <p:cNvSpPr>
            <a:spLocks noGrp="1"/>
          </p:cNvSpPr>
          <p:nvPr>
            <p:ph type="sldNum" sz="quarter" idx="12"/>
          </p:nvPr>
        </p:nvSpPr>
        <p:spPr/>
        <p:txBody>
          <a:bodyPr/>
          <a:lstStyle/>
          <a:p>
            <a:fld id="{88BCA3AF-2562-4645-8714-7C63ACFE9D11}" type="slidenum">
              <a:rPr lang="en-GB" smtClean="0"/>
              <a:t>‹#›</a:t>
            </a:fld>
            <a:endParaRPr lang="en-GB"/>
          </a:p>
        </p:txBody>
      </p:sp>
    </p:spTree>
    <p:extLst>
      <p:ext uri="{BB962C8B-B14F-4D97-AF65-F5344CB8AC3E}">
        <p14:creationId xmlns:p14="http://schemas.microsoft.com/office/powerpoint/2010/main" val="1577326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F372FE2-60E8-4338-BAEB-8C76DB58AEED}"/>
              </a:ext>
            </a:extLst>
          </p:cNvPr>
          <p:cNvSpPr>
            <a:spLocks noGrp="1"/>
          </p:cNvSpPr>
          <p:nvPr>
            <p:ph type="dt" sz="half" idx="10"/>
          </p:nvPr>
        </p:nvSpPr>
        <p:spPr/>
        <p:txBody>
          <a:bodyPr/>
          <a:lstStyle/>
          <a:p>
            <a:fld id="{F1A50A8F-64EA-4C18-B436-7210F4808466}" type="datetimeFigureOut">
              <a:rPr lang="en-GB" smtClean="0"/>
              <a:t>28/04/2022</a:t>
            </a:fld>
            <a:endParaRPr lang="en-GB"/>
          </a:p>
        </p:txBody>
      </p:sp>
      <p:sp>
        <p:nvSpPr>
          <p:cNvPr id="3" name="Footer Placeholder 2">
            <a:extLst>
              <a:ext uri="{FF2B5EF4-FFF2-40B4-BE49-F238E27FC236}">
                <a16:creationId xmlns:a16="http://schemas.microsoft.com/office/drawing/2014/main" id="{E775FEBB-FF90-43BF-915D-EF27D66C0F1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296161B-FA4B-474B-A2FD-49D2041AF1C0}"/>
              </a:ext>
            </a:extLst>
          </p:cNvPr>
          <p:cNvSpPr>
            <a:spLocks noGrp="1"/>
          </p:cNvSpPr>
          <p:nvPr>
            <p:ph type="sldNum" sz="quarter" idx="12"/>
          </p:nvPr>
        </p:nvSpPr>
        <p:spPr/>
        <p:txBody>
          <a:bodyPr/>
          <a:lstStyle/>
          <a:p>
            <a:fld id="{88BCA3AF-2562-4645-8714-7C63ACFE9D11}" type="slidenum">
              <a:rPr lang="en-GB" smtClean="0"/>
              <a:t>‹#›</a:t>
            </a:fld>
            <a:endParaRPr lang="en-GB"/>
          </a:p>
        </p:txBody>
      </p:sp>
    </p:spTree>
    <p:extLst>
      <p:ext uri="{BB962C8B-B14F-4D97-AF65-F5344CB8AC3E}">
        <p14:creationId xmlns:p14="http://schemas.microsoft.com/office/powerpoint/2010/main" val="1893753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542E9-DFD5-4CF1-A2AA-AC15114556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959EB97-2C8B-4DCD-9984-56C4DDB7CAD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F115525-0D41-4B12-899E-82FB3065F6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07975F-1EA0-4E6F-86DF-F11102CDC925}"/>
              </a:ext>
            </a:extLst>
          </p:cNvPr>
          <p:cNvSpPr>
            <a:spLocks noGrp="1"/>
          </p:cNvSpPr>
          <p:nvPr>
            <p:ph type="dt" sz="half" idx="10"/>
          </p:nvPr>
        </p:nvSpPr>
        <p:spPr/>
        <p:txBody>
          <a:bodyPr/>
          <a:lstStyle/>
          <a:p>
            <a:fld id="{F1A50A8F-64EA-4C18-B436-7210F4808466}" type="datetimeFigureOut">
              <a:rPr lang="en-GB" smtClean="0"/>
              <a:t>28/04/2022</a:t>
            </a:fld>
            <a:endParaRPr lang="en-GB"/>
          </a:p>
        </p:txBody>
      </p:sp>
      <p:sp>
        <p:nvSpPr>
          <p:cNvPr id="6" name="Footer Placeholder 5">
            <a:extLst>
              <a:ext uri="{FF2B5EF4-FFF2-40B4-BE49-F238E27FC236}">
                <a16:creationId xmlns:a16="http://schemas.microsoft.com/office/drawing/2014/main" id="{CA1EF232-7F3E-4015-840A-E80650303B1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D82CA02-D3E8-425C-A3D5-21796097D3D3}"/>
              </a:ext>
            </a:extLst>
          </p:cNvPr>
          <p:cNvSpPr>
            <a:spLocks noGrp="1"/>
          </p:cNvSpPr>
          <p:nvPr>
            <p:ph type="sldNum" sz="quarter" idx="12"/>
          </p:nvPr>
        </p:nvSpPr>
        <p:spPr/>
        <p:txBody>
          <a:bodyPr/>
          <a:lstStyle/>
          <a:p>
            <a:fld id="{88BCA3AF-2562-4645-8714-7C63ACFE9D11}" type="slidenum">
              <a:rPr lang="en-GB" smtClean="0"/>
              <a:t>‹#›</a:t>
            </a:fld>
            <a:endParaRPr lang="en-GB"/>
          </a:p>
        </p:txBody>
      </p:sp>
    </p:spTree>
    <p:extLst>
      <p:ext uri="{BB962C8B-B14F-4D97-AF65-F5344CB8AC3E}">
        <p14:creationId xmlns:p14="http://schemas.microsoft.com/office/powerpoint/2010/main" val="30407662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35766-BC3C-4432-BF29-ED771A97BD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B674557-179C-4608-92CC-9456687D820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5A84015-9F6E-448F-BBC1-604223EA38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941AFBF-18DC-4D5B-95EF-277865C1BF37}"/>
              </a:ext>
            </a:extLst>
          </p:cNvPr>
          <p:cNvSpPr>
            <a:spLocks noGrp="1"/>
          </p:cNvSpPr>
          <p:nvPr>
            <p:ph type="dt" sz="half" idx="10"/>
          </p:nvPr>
        </p:nvSpPr>
        <p:spPr/>
        <p:txBody>
          <a:bodyPr/>
          <a:lstStyle/>
          <a:p>
            <a:fld id="{F1A50A8F-64EA-4C18-B436-7210F4808466}" type="datetimeFigureOut">
              <a:rPr lang="en-GB" smtClean="0"/>
              <a:t>28/04/2022</a:t>
            </a:fld>
            <a:endParaRPr lang="en-GB"/>
          </a:p>
        </p:txBody>
      </p:sp>
      <p:sp>
        <p:nvSpPr>
          <p:cNvPr id="6" name="Footer Placeholder 5">
            <a:extLst>
              <a:ext uri="{FF2B5EF4-FFF2-40B4-BE49-F238E27FC236}">
                <a16:creationId xmlns:a16="http://schemas.microsoft.com/office/drawing/2014/main" id="{3EEBE582-6DB9-4D25-8AFF-56DA27C7FBB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7DB1FD0-8CCC-448C-8FC7-785AD071333E}"/>
              </a:ext>
            </a:extLst>
          </p:cNvPr>
          <p:cNvSpPr>
            <a:spLocks noGrp="1"/>
          </p:cNvSpPr>
          <p:nvPr>
            <p:ph type="sldNum" sz="quarter" idx="12"/>
          </p:nvPr>
        </p:nvSpPr>
        <p:spPr/>
        <p:txBody>
          <a:bodyPr/>
          <a:lstStyle/>
          <a:p>
            <a:fld id="{88BCA3AF-2562-4645-8714-7C63ACFE9D11}" type="slidenum">
              <a:rPr lang="en-GB" smtClean="0"/>
              <a:t>‹#›</a:t>
            </a:fld>
            <a:endParaRPr lang="en-GB"/>
          </a:p>
        </p:txBody>
      </p:sp>
    </p:spTree>
    <p:extLst>
      <p:ext uri="{BB962C8B-B14F-4D97-AF65-F5344CB8AC3E}">
        <p14:creationId xmlns:p14="http://schemas.microsoft.com/office/powerpoint/2010/main" val="192595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AE71D0F-D9DE-4545-ADE1-46467748B8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95F2E51-4433-4638-BF45-C5B7995C6F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66085DD-A5E7-49B1-BEA8-087E6F8C3F9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A50A8F-64EA-4C18-B436-7210F4808466}" type="datetimeFigureOut">
              <a:rPr lang="en-GB" smtClean="0"/>
              <a:t>28/04/2022</a:t>
            </a:fld>
            <a:endParaRPr lang="en-GB"/>
          </a:p>
        </p:txBody>
      </p:sp>
      <p:sp>
        <p:nvSpPr>
          <p:cNvPr id="5" name="Footer Placeholder 4">
            <a:extLst>
              <a:ext uri="{FF2B5EF4-FFF2-40B4-BE49-F238E27FC236}">
                <a16:creationId xmlns:a16="http://schemas.microsoft.com/office/drawing/2014/main" id="{6E2A07D1-1085-4CFD-A03E-8D65ABC48F2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ABCC2BC-239E-4493-A0F6-28C48E61D0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BCA3AF-2562-4645-8714-7C63ACFE9D11}" type="slidenum">
              <a:rPr lang="en-GB" smtClean="0"/>
              <a:t>‹#›</a:t>
            </a:fld>
            <a:endParaRPr lang="en-GB"/>
          </a:p>
        </p:txBody>
      </p:sp>
    </p:spTree>
    <p:extLst>
      <p:ext uri="{BB962C8B-B14F-4D97-AF65-F5344CB8AC3E}">
        <p14:creationId xmlns:p14="http://schemas.microsoft.com/office/powerpoint/2010/main" val="22064324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jp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hyperlink" Target="https://enhance.etfoundation.co.uk/" TargetMode="External"/><Relationship Id="rId2" Type="http://schemas.openxmlformats.org/officeDocument/2006/relationships/hyperlink" Target="https://www.et-foundation.co.uk/wp-content/uploads/2018/11/181101-RGB-Spreads-ETF-Digital-Teaching-Professional-Framework-Short.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enhance.etfoundation.co.uk/eds-videos-self-assessment-tool/EDS_Video_2"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hyperlink" Target="https://enhance.etfoundation.co.uk/category/accessibility" TargetMode="Externa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542A589-C03A-1488-661D-806A277F4E2F}"/>
              </a:ext>
            </a:extLst>
          </p:cNvPr>
          <p:cNvPicPr>
            <a:picLocks noChangeAspect="1"/>
          </p:cNvPicPr>
          <p:nvPr/>
        </p:nvPicPr>
        <p:blipFill rotWithShape="1">
          <a:blip r:embed="rId2"/>
          <a:srcRect r="18336" b="-1"/>
          <a:stretch/>
        </p:blipFill>
        <p:spPr>
          <a:xfrm>
            <a:off x="4215508" y="10"/>
            <a:ext cx="7976492" cy="6857990"/>
          </a:xfrm>
          <a:prstGeom prst="rect">
            <a:avLst/>
          </a:prstGeom>
        </p:spPr>
      </p:pic>
      <p:sp>
        <p:nvSpPr>
          <p:cNvPr id="2" name="Title 1">
            <a:extLst>
              <a:ext uri="{FF2B5EF4-FFF2-40B4-BE49-F238E27FC236}">
                <a16:creationId xmlns:a16="http://schemas.microsoft.com/office/drawing/2014/main" id="{6DAD15B6-39E2-5EB3-F995-FE41C2CFCAF0}"/>
              </a:ext>
            </a:extLst>
          </p:cNvPr>
          <p:cNvSpPr>
            <a:spLocks noGrp="1"/>
          </p:cNvSpPr>
          <p:nvPr>
            <p:ph type="ctrTitle"/>
          </p:nvPr>
        </p:nvSpPr>
        <p:spPr>
          <a:xfrm>
            <a:off x="477981" y="1122363"/>
            <a:ext cx="4023360" cy="3204134"/>
          </a:xfrm>
        </p:spPr>
        <p:txBody>
          <a:bodyPr anchor="b">
            <a:normAutofit/>
          </a:bodyPr>
          <a:lstStyle/>
          <a:p>
            <a:pPr algn="l"/>
            <a:r>
              <a:rPr lang="en-GB" sz="4400"/>
              <a:t>Enabling digital inclusion and access for students </a:t>
            </a:r>
          </a:p>
        </p:txBody>
      </p:sp>
      <p:sp>
        <p:nvSpPr>
          <p:cNvPr id="3" name="Subtitle 2">
            <a:extLst>
              <a:ext uri="{FF2B5EF4-FFF2-40B4-BE49-F238E27FC236}">
                <a16:creationId xmlns:a16="http://schemas.microsoft.com/office/drawing/2014/main" id="{3D275B1F-CABF-4DBD-9AAE-65663B4AE221}"/>
              </a:ext>
            </a:extLst>
          </p:cNvPr>
          <p:cNvSpPr>
            <a:spLocks noGrp="1"/>
          </p:cNvSpPr>
          <p:nvPr>
            <p:ph type="subTitle" idx="1"/>
          </p:nvPr>
        </p:nvSpPr>
        <p:spPr>
          <a:xfrm>
            <a:off x="477980" y="4872922"/>
            <a:ext cx="3517951" cy="1208141"/>
          </a:xfrm>
        </p:spPr>
        <p:txBody>
          <a:bodyPr>
            <a:normAutofit/>
          </a:bodyPr>
          <a:lstStyle/>
          <a:p>
            <a:pPr algn="l"/>
            <a:r>
              <a:rPr lang="en-GB" sz="2000"/>
              <a:t>Developing Teacher Digital Skills to support </a:t>
            </a:r>
            <a:r>
              <a:rPr lang="en-GB" sz="2000" b="1"/>
              <a:t>Accessibility</a:t>
            </a:r>
            <a:r>
              <a:rPr lang="en-GB" sz="2000"/>
              <a:t> and </a:t>
            </a:r>
            <a:r>
              <a:rPr lang="en-GB" sz="2000" b="1"/>
              <a:t>Inclusion </a:t>
            </a:r>
          </a:p>
        </p:txBody>
      </p:sp>
    </p:spTree>
    <p:extLst>
      <p:ext uri="{BB962C8B-B14F-4D97-AF65-F5344CB8AC3E}">
        <p14:creationId xmlns:p14="http://schemas.microsoft.com/office/powerpoint/2010/main" val="380678141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86A4D-C45F-3AF9-BEAF-38AF4F4C79DE}"/>
              </a:ext>
            </a:extLst>
          </p:cNvPr>
          <p:cNvSpPr>
            <a:spLocks noGrp="1"/>
          </p:cNvSpPr>
          <p:nvPr>
            <p:ph type="title"/>
          </p:nvPr>
        </p:nvSpPr>
        <p:spPr>
          <a:xfrm>
            <a:off x="838200" y="365125"/>
            <a:ext cx="10515600" cy="1306443"/>
          </a:xfrm>
        </p:spPr>
        <p:txBody>
          <a:bodyPr>
            <a:normAutofit/>
          </a:bodyPr>
          <a:lstStyle/>
          <a:p>
            <a:r>
              <a:rPr lang="en-GB" sz="4000" dirty="0">
                <a:latin typeface="Arial" panose="020B0604020202020204" pitchFamily="34" charset="0"/>
                <a:cs typeface="Arial" panose="020B0604020202020204" pitchFamily="34" charset="0"/>
              </a:rPr>
              <a:t>Consider the following points:</a:t>
            </a:r>
          </a:p>
        </p:txBody>
      </p:sp>
      <p:graphicFrame>
        <p:nvGraphicFramePr>
          <p:cNvPr id="22" name="Content Placeholder 2">
            <a:extLst>
              <a:ext uri="{FF2B5EF4-FFF2-40B4-BE49-F238E27FC236}">
                <a16:creationId xmlns:a16="http://schemas.microsoft.com/office/drawing/2014/main" id="{BDEDEB33-8E87-F1D5-27C3-7AE27FEFA4EE}"/>
              </a:ext>
            </a:extLst>
          </p:cNvPr>
          <p:cNvGraphicFramePr>
            <a:graphicFrameLocks noGrp="1"/>
          </p:cNvGraphicFramePr>
          <p:nvPr>
            <p:ph idx="1"/>
            <p:extLst>
              <p:ext uri="{D42A27DB-BD31-4B8C-83A1-F6EECF244321}">
                <p14:modId xmlns:p14="http://schemas.microsoft.com/office/powerpoint/2010/main" val="3805696611"/>
              </p:ext>
            </p:extLst>
          </p:nvPr>
        </p:nvGraphicFramePr>
        <p:xfrm>
          <a:off x="838200" y="1825625"/>
          <a:ext cx="4152774" cy="43034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descr="A picture containing company name&#10;&#10;Description automatically generated">
            <a:extLst>
              <a:ext uri="{FF2B5EF4-FFF2-40B4-BE49-F238E27FC236}">
                <a16:creationId xmlns:a16="http://schemas.microsoft.com/office/drawing/2014/main" id="{C47D6174-046D-C1A2-49B0-6D64937825E4}"/>
              </a:ext>
            </a:extLst>
          </p:cNvPr>
          <p:cNvPicPr>
            <a:picLocks noChangeAspect="1"/>
          </p:cNvPicPr>
          <p:nvPr/>
        </p:nvPicPr>
        <p:blipFill rotWithShape="1">
          <a:blip r:embed="rId7">
            <a:extLst>
              <a:ext uri="{28A0092B-C50C-407E-A947-70E740481C1C}">
                <a14:useLocalDpi xmlns:a14="http://schemas.microsoft.com/office/drawing/2010/main" val="0"/>
              </a:ext>
            </a:extLst>
          </a:blip>
          <a:srcRect t="3222" r="2" b="2"/>
          <a:stretch/>
        </p:blipFill>
        <p:spPr>
          <a:xfrm>
            <a:off x="5183500" y="1904282"/>
            <a:ext cx="6170299" cy="4224808"/>
          </a:xfrm>
          <a:prstGeom prst="rect">
            <a:avLst/>
          </a:prstGeom>
        </p:spPr>
      </p:pic>
    </p:spTree>
    <p:extLst>
      <p:ext uri="{BB962C8B-B14F-4D97-AF65-F5344CB8AC3E}">
        <p14:creationId xmlns:p14="http://schemas.microsoft.com/office/powerpoint/2010/main" val="8244481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37FD65-B884-4D44-34DF-2CB2C8CC7FED}"/>
              </a:ext>
            </a:extLst>
          </p:cNvPr>
          <p:cNvSpPr>
            <a:spLocks noGrp="1"/>
          </p:cNvSpPr>
          <p:nvPr>
            <p:ph type="title"/>
          </p:nvPr>
        </p:nvSpPr>
        <p:spPr>
          <a:xfrm>
            <a:off x="674176" y="548640"/>
            <a:ext cx="10609520" cy="1179576"/>
          </a:xfrm>
        </p:spPr>
        <p:txBody>
          <a:bodyPr>
            <a:normAutofit/>
          </a:bodyPr>
          <a:lstStyle/>
          <a:p>
            <a:r>
              <a:rPr lang="en-GB" sz="3700" dirty="0">
                <a:latin typeface="Arial" panose="020B0604020202020204" pitchFamily="34" charset="0"/>
                <a:cs typeface="Arial" panose="020B0604020202020204" pitchFamily="34" charset="0"/>
                <a:hlinkClick r:id="rId2"/>
              </a:rPr>
              <a:t>The Digital Teaching Professional Framework</a:t>
            </a:r>
            <a:br>
              <a:rPr lang="en-GB" sz="3700" dirty="0">
                <a:latin typeface="Arial" panose="020B0604020202020204" pitchFamily="34" charset="0"/>
                <a:cs typeface="Arial" panose="020B0604020202020204" pitchFamily="34" charset="0"/>
                <a:hlinkClick r:id="rId2"/>
              </a:rPr>
            </a:br>
            <a:r>
              <a:rPr lang="en-GB" sz="1800" dirty="0">
                <a:latin typeface="Arial" panose="020B0604020202020204" pitchFamily="34" charset="0"/>
                <a:cs typeface="Arial" panose="020B0604020202020204" pitchFamily="34" charset="0"/>
              </a:rPr>
              <a:t>(read pages 4, 56-59)</a:t>
            </a:r>
            <a:endParaRPr lang="en-GB" sz="37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EA743DCD-AA28-DBF4-EA71-74214425B1C6}"/>
              </a:ext>
            </a:extLst>
          </p:cNvPr>
          <p:cNvSpPr>
            <a:spLocks noGrp="1"/>
          </p:cNvSpPr>
          <p:nvPr>
            <p:ph idx="1"/>
          </p:nvPr>
        </p:nvSpPr>
        <p:spPr>
          <a:xfrm>
            <a:off x="563879" y="2011680"/>
            <a:ext cx="11155679" cy="4165283"/>
          </a:xfrm>
        </p:spPr>
        <p:txBody>
          <a:bodyPr>
            <a:normAutofit lnSpcReduction="10000"/>
          </a:bodyPr>
          <a:lstStyle/>
          <a:p>
            <a:pPr marL="0" indent="0">
              <a:buNone/>
            </a:pPr>
            <a:r>
              <a:rPr lang="en-GB" sz="2000" b="1" dirty="0">
                <a:latin typeface="Arial" panose="020B0604020202020204" pitchFamily="34" charset="0"/>
                <a:cs typeface="Arial" panose="020B0604020202020204" pitchFamily="34" charset="0"/>
              </a:rPr>
              <a:t>What is it?</a:t>
            </a:r>
          </a:p>
          <a:p>
            <a:pPr marL="0" indent="0">
              <a:buNone/>
            </a:pPr>
            <a:r>
              <a:rPr lang="en-GB" sz="2000" b="0" i="0" dirty="0">
                <a:effectLst/>
                <a:latin typeface="Arial" panose="020B0604020202020204" pitchFamily="34" charset="0"/>
                <a:cs typeface="Arial" panose="020B0604020202020204" pitchFamily="34" charset="0"/>
              </a:rPr>
              <a:t>The Digital Teaching Professional Framework is a competency framework for teaching and training practitioners across all parts of the FE sector. It has been developed by the ETF in collaboration with Jisc – a not-for-profit organisation which provides digital solutions for UK education and research – and has been designed to focus on the </a:t>
            </a:r>
            <a:r>
              <a:rPr lang="en-GB" sz="2000" b="1" i="0" dirty="0">
                <a:effectLst/>
                <a:latin typeface="Arial" panose="020B0604020202020204" pitchFamily="34" charset="0"/>
                <a:cs typeface="Arial" panose="020B0604020202020204" pitchFamily="34" charset="0"/>
              </a:rPr>
              <a:t>benefits of good pedagogy supported by technology to enhance learning</a:t>
            </a:r>
            <a:r>
              <a:rPr lang="en-GB" sz="2000" b="0" i="0" dirty="0">
                <a:effectLst/>
                <a:latin typeface="Arial" panose="020B0604020202020204" pitchFamily="34" charset="0"/>
                <a:cs typeface="Arial" panose="020B0604020202020204" pitchFamily="34" charset="0"/>
              </a:rPr>
              <a:t>. </a:t>
            </a:r>
          </a:p>
          <a:p>
            <a:pPr marL="0" indent="0">
              <a:buNone/>
            </a:pPr>
            <a:endParaRPr lang="en-GB" sz="2000" b="0" i="0" dirty="0">
              <a:effectLst/>
              <a:latin typeface="Arial" panose="020B0604020202020204" pitchFamily="34" charset="0"/>
              <a:cs typeface="Arial" panose="020B0604020202020204" pitchFamily="34" charset="0"/>
            </a:endParaRPr>
          </a:p>
          <a:p>
            <a:pPr marL="0" indent="0">
              <a:buNone/>
            </a:pPr>
            <a:r>
              <a:rPr lang="en-GB" sz="2000" b="0" i="0" dirty="0">
                <a:effectLst/>
                <a:latin typeface="Arial" panose="020B0604020202020204" pitchFamily="34" charset="0"/>
                <a:cs typeface="Arial" panose="020B0604020202020204" pitchFamily="34" charset="0"/>
              </a:rPr>
              <a:t>The </a:t>
            </a:r>
            <a:r>
              <a:rPr lang="en-GB" sz="2000" b="1" i="0" u="sng" dirty="0">
                <a:solidFill>
                  <a:srgbClr val="006C47"/>
                </a:solidFill>
                <a:effectLst/>
                <a:latin typeface="Arial" panose="020B0604020202020204" pitchFamily="34" charset="0"/>
                <a:cs typeface="Arial" panose="020B0604020202020204" pitchFamily="34" charset="0"/>
                <a:hlinkClick r:id="rId3"/>
              </a:rPr>
              <a:t>Enhance Digital Teaching Platform</a:t>
            </a:r>
            <a:r>
              <a:rPr lang="en-GB" sz="2000" b="0" i="0" dirty="0">
                <a:solidFill>
                  <a:srgbClr val="474E52"/>
                </a:solidFill>
                <a:effectLst/>
                <a:latin typeface="Arial" panose="020B0604020202020204" pitchFamily="34" charset="0"/>
                <a:cs typeface="Arial" panose="020B0604020202020204" pitchFamily="34" charset="0"/>
              </a:rPr>
              <a:t> </a:t>
            </a:r>
            <a:r>
              <a:rPr lang="en-GB" sz="2000" b="0" i="0" dirty="0">
                <a:effectLst/>
                <a:latin typeface="Arial" panose="020B0604020202020204" pitchFamily="34" charset="0"/>
                <a:cs typeface="Arial" panose="020B0604020202020204" pitchFamily="34" charset="0"/>
              </a:rPr>
              <a:t>from the Education and Training Foundation (ETF) is designed to help develop teaching and training practice using technology across the Further Education (FE) and Training sector.</a:t>
            </a:r>
            <a:endParaRPr lang="en-GB" sz="2000" b="1" i="0" dirty="0">
              <a:effectLst/>
              <a:latin typeface="Arial" panose="020B0604020202020204" pitchFamily="34" charset="0"/>
              <a:cs typeface="Arial" panose="020B0604020202020204" pitchFamily="34" charset="0"/>
            </a:endParaRPr>
          </a:p>
          <a:p>
            <a:pPr marL="0" indent="0" algn="l">
              <a:buNone/>
            </a:pPr>
            <a:r>
              <a:rPr lang="en-GB" sz="2000" b="0" i="0" dirty="0">
                <a:effectLst/>
                <a:latin typeface="Arial" panose="020B0604020202020204" pitchFamily="34" charset="0"/>
                <a:cs typeface="Arial" panose="020B0604020202020204" pitchFamily="34" charset="0"/>
              </a:rPr>
              <a:t>Key features of the ETF’s Enhance Digital Teaching Platform include:</a:t>
            </a:r>
          </a:p>
          <a:p>
            <a:pPr lvl="1"/>
            <a:r>
              <a:rPr lang="en-GB" sz="1600" b="0" i="0" dirty="0">
                <a:effectLst/>
                <a:latin typeface="Arial" panose="020B0604020202020204" pitchFamily="34" charset="0"/>
                <a:cs typeface="Arial" panose="020B0604020202020204" pitchFamily="34" charset="0"/>
              </a:rPr>
              <a:t>Free, bite-size, certified online self-learning training modules mapped to the </a:t>
            </a:r>
            <a:r>
              <a:rPr lang="en-GB" sz="1600" b="1" u="sng" dirty="0">
                <a:solidFill>
                  <a:srgbClr val="006C47"/>
                </a:solidFill>
                <a:latin typeface="Arial" panose="020B0604020202020204" pitchFamily="34" charset="0"/>
                <a:cs typeface="Arial" panose="020B0604020202020204" pitchFamily="34" charset="0"/>
              </a:rPr>
              <a:t>Digital Teaching Professional Framework.</a:t>
            </a:r>
            <a:endParaRPr lang="en-GB" sz="1600" b="0" i="0" dirty="0">
              <a:solidFill>
                <a:srgbClr val="474E52"/>
              </a:solidFill>
              <a:effectLst/>
              <a:latin typeface="Arial" panose="020B0604020202020204" pitchFamily="34" charset="0"/>
              <a:cs typeface="Arial" panose="020B0604020202020204" pitchFamily="34" charset="0"/>
            </a:endParaRPr>
          </a:p>
          <a:p>
            <a:pPr lvl="1"/>
            <a:r>
              <a:rPr lang="en-GB" sz="1600" b="0" i="0" dirty="0">
                <a:effectLst/>
                <a:latin typeface="Arial" panose="020B0604020202020204" pitchFamily="34" charset="0"/>
                <a:cs typeface="Arial" panose="020B0604020202020204" pitchFamily="34" charset="0"/>
              </a:rPr>
              <a:t>An achievements badge system to reward Exploring, Adopting and Leading.</a:t>
            </a:r>
          </a:p>
          <a:p>
            <a:pPr marL="0" indent="0">
              <a:buNone/>
            </a:pPr>
            <a:endParaRPr lang="en-GB" sz="2200" b="1" i="0" dirty="0">
              <a:effectLst/>
              <a:latin typeface="Roboto" panose="02000000000000000000" pitchFamily="2" charset="0"/>
            </a:endParaRPr>
          </a:p>
        </p:txBody>
      </p:sp>
    </p:spTree>
    <p:extLst>
      <p:ext uri="{BB962C8B-B14F-4D97-AF65-F5344CB8AC3E}">
        <p14:creationId xmlns:p14="http://schemas.microsoft.com/office/powerpoint/2010/main" val="14249850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A95C1-D7EB-AA05-E197-0F29D5C9CB46}"/>
              </a:ext>
            </a:extLst>
          </p:cNvPr>
          <p:cNvSpPr>
            <a:spLocks noGrp="1"/>
          </p:cNvSpPr>
          <p:nvPr>
            <p:ph type="title"/>
          </p:nvPr>
        </p:nvSpPr>
        <p:spPr>
          <a:xfrm>
            <a:off x="632745" y="352224"/>
            <a:ext cx="10515600" cy="1325563"/>
          </a:xfrm>
        </p:spPr>
        <p:txBody>
          <a:bodyPr/>
          <a:lstStyle/>
          <a:p>
            <a:r>
              <a:rPr lang="en-GB" dirty="0">
                <a:latin typeface="Arial" panose="020B0604020202020204" pitchFamily="34" charset="0"/>
                <a:cs typeface="Arial" panose="020B0604020202020204" pitchFamily="34" charset="0"/>
              </a:rPr>
              <a:t>Assessing your own digital skills </a:t>
            </a:r>
          </a:p>
        </p:txBody>
      </p:sp>
      <p:sp>
        <p:nvSpPr>
          <p:cNvPr id="3" name="Content Placeholder 2">
            <a:extLst>
              <a:ext uri="{FF2B5EF4-FFF2-40B4-BE49-F238E27FC236}">
                <a16:creationId xmlns:a16="http://schemas.microsoft.com/office/drawing/2014/main" id="{CE34A8A4-D949-51F8-1603-4DA5DFF6E4B3}"/>
              </a:ext>
            </a:extLst>
          </p:cNvPr>
          <p:cNvSpPr>
            <a:spLocks noGrp="1"/>
          </p:cNvSpPr>
          <p:nvPr>
            <p:ph idx="1"/>
          </p:nvPr>
        </p:nvSpPr>
        <p:spPr>
          <a:xfrm>
            <a:off x="427290" y="1825625"/>
            <a:ext cx="10926510" cy="4351338"/>
          </a:xfrm>
        </p:spPr>
        <p:txBody>
          <a:bodyPr>
            <a:normAutofit fontScale="92500" lnSpcReduction="10000"/>
          </a:bodyPr>
          <a:lstStyle/>
          <a:p>
            <a:pPr algn="l">
              <a:lnSpc>
                <a:spcPct val="110000"/>
              </a:lnSpc>
              <a:spcBef>
                <a:spcPts val="0"/>
              </a:spcBef>
            </a:pPr>
            <a:r>
              <a:rPr lang="en-GB" sz="2200" b="0" i="0" dirty="0">
                <a:solidFill>
                  <a:srgbClr val="343A40"/>
                </a:solidFill>
                <a:effectLst/>
                <a:latin typeface="Arial" panose="020B0604020202020204" pitchFamily="34" charset="0"/>
                <a:cs typeface="Arial" panose="020B0604020202020204" pitchFamily="34" charset="0"/>
              </a:rPr>
              <a:t>The ETF have included 17 confidence sliders to rate yourself, mapped onto the five categories of the national standards. The ratings go from 1 (not very confident) to 7 (very confident). It should take 10-15 minutes to complete.</a:t>
            </a:r>
          </a:p>
          <a:p>
            <a:pPr algn="l">
              <a:lnSpc>
                <a:spcPct val="110000"/>
              </a:lnSpc>
              <a:spcBef>
                <a:spcPts val="0"/>
              </a:spcBef>
            </a:pPr>
            <a:r>
              <a:rPr lang="en-GB" sz="2200" b="0" i="0" dirty="0">
                <a:solidFill>
                  <a:srgbClr val="343A40"/>
                </a:solidFill>
                <a:effectLst/>
                <a:latin typeface="Arial" panose="020B0604020202020204" pitchFamily="34" charset="0"/>
                <a:cs typeface="Arial" panose="020B0604020202020204" pitchFamily="34" charset="0"/>
              </a:rPr>
              <a:t>You can either use the slider to rate your </a:t>
            </a:r>
            <a:r>
              <a:rPr lang="en-GB" sz="2200" b="1" i="0" dirty="0">
                <a:solidFill>
                  <a:srgbClr val="343A40"/>
                </a:solidFill>
                <a:effectLst/>
                <a:latin typeface="Arial" panose="020B0604020202020204" pitchFamily="34" charset="0"/>
                <a:cs typeface="Arial" panose="020B0604020202020204" pitchFamily="34" charset="0"/>
              </a:rPr>
              <a:t>confidence 1 to 7 </a:t>
            </a:r>
            <a:r>
              <a:rPr lang="en-GB" sz="2200" b="0" i="0" dirty="0">
                <a:solidFill>
                  <a:srgbClr val="343A40"/>
                </a:solidFill>
                <a:effectLst/>
                <a:latin typeface="Arial" panose="020B0604020202020204" pitchFamily="34" charset="0"/>
                <a:cs typeface="Arial" panose="020B0604020202020204" pitchFamily="34" charset="0"/>
              </a:rPr>
              <a:t>or you can use the rating statements to guide you. As you click on each rating, you will see a different statement appear. Click ‘View all options’ below the slider to view all the statements at once. If more than one statement applies, choose the lowest scoring statement and start at the suggested point in the module.</a:t>
            </a:r>
          </a:p>
          <a:p>
            <a:pPr algn="l">
              <a:lnSpc>
                <a:spcPct val="110000"/>
              </a:lnSpc>
              <a:spcBef>
                <a:spcPts val="0"/>
              </a:spcBef>
            </a:pPr>
            <a:r>
              <a:rPr lang="en-GB" sz="2200" b="0" i="0" dirty="0">
                <a:solidFill>
                  <a:srgbClr val="343A40"/>
                </a:solidFill>
                <a:effectLst/>
                <a:latin typeface="Arial" panose="020B0604020202020204" pitchFamily="34" charset="0"/>
                <a:cs typeface="Arial" panose="020B0604020202020204" pitchFamily="34" charset="0"/>
              </a:rPr>
              <a:t>As you go through the self-assessment, for each slider, you can also use the comments boxes to add any notes or thoughts you wish to record whilst thinking about your confidence. </a:t>
            </a:r>
            <a:r>
              <a:rPr lang="en-GB" sz="2200" b="0" i="0" dirty="0">
                <a:solidFill>
                  <a:srgbClr val="FF0000"/>
                </a:solidFill>
                <a:effectLst/>
                <a:latin typeface="Arial" panose="020B0604020202020204" pitchFamily="34" charset="0"/>
                <a:cs typeface="Arial" panose="020B0604020202020204" pitchFamily="34" charset="0"/>
              </a:rPr>
              <a:t>Don't forget to press </a:t>
            </a:r>
            <a:r>
              <a:rPr lang="en-GB" sz="2200" b="1" i="0" dirty="0">
                <a:solidFill>
                  <a:srgbClr val="FF0000"/>
                </a:solidFill>
                <a:effectLst/>
                <a:latin typeface="Arial" panose="020B0604020202020204" pitchFamily="34" charset="0"/>
                <a:cs typeface="Arial" panose="020B0604020202020204" pitchFamily="34" charset="0"/>
              </a:rPr>
              <a:t>Save</a:t>
            </a:r>
            <a:r>
              <a:rPr lang="en-GB" sz="2200" b="0" i="0" dirty="0">
                <a:solidFill>
                  <a:srgbClr val="FF0000"/>
                </a:solidFill>
                <a:effectLst/>
                <a:latin typeface="Arial" panose="020B0604020202020204" pitchFamily="34" charset="0"/>
                <a:cs typeface="Arial" panose="020B0604020202020204" pitchFamily="34" charset="0"/>
              </a:rPr>
              <a:t> to view your Capability Profile.</a:t>
            </a:r>
          </a:p>
          <a:p>
            <a:pPr marL="0" indent="0" algn="l">
              <a:buNone/>
            </a:pPr>
            <a:endParaRPr lang="en-GB" sz="2200" b="0" i="0" dirty="0">
              <a:solidFill>
                <a:srgbClr val="FF0000"/>
              </a:solidFill>
              <a:effectLst/>
              <a:latin typeface="Arial" panose="020B0604020202020204" pitchFamily="34" charset="0"/>
              <a:cs typeface="Arial" panose="020B0604020202020204" pitchFamily="34" charset="0"/>
            </a:endParaRPr>
          </a:p>
          <a:p>
            <a:pPr marL="0" indent="0" algn="ctr">
              <a:buNone/>
            </a:pPr>
            <a:r>
              <a:rPr lang="en-GB" sz="2000" b="0" i="0" u="sng" dirty="0">
                <a:solidFill>
                  <a:srgbClr val="B91533"/>
                </a:solidFill>
                <a:effectLst/>
                <a:latin typeface="Arial" panose="020B0604020202020204" pitchFamily="34" charset="0"/>
                <a:cs typeface="Arial" panose="020B0604020202020204" pitchFamily="34" charset="0"/>
                <a:hlinkClick r:id="rId2"/>
              </a:rPr>
              <a:t>View the ETF Guide to the self-assessment tool and your capability profile</a:t>
            </a:r>
            <a:endParaRPr lang="en-GB" sz="2000" b="0" i="0" dirty="0">
              <a:solidFill>
                <a:srgbClr val="343A40"/>
              </a:solidFill>
              <a:effectLst/>
              <a:latin typeface="Arial" panose="020B0604020202020204" pitchFamily="34" charset="0"/>
              <a:cs typeface="Arial" panose="020B0604020202020204" pitchFamily="34" charset="0"/>
            </a:endParaRPr>
          </a:p>
          <a:p>
            <a:endParaRPr lang="en-GB" dirty="0"/>
          </a:p>
        </p:txBody>
      </p:sp>
      <p:pic>
        <p:nvPicPr>
          <p:cNvPr id="4" name="Picture 3">
            <a:extLst>
              <a:ext uri="{FF2B5EF4-FFF2-40B4-BE49-F238E27FC236}">
                <a16:creationId xmlns:a16="http://schemas.microsoft.com/office/drawing/2014/main" id="{93B8A1D4-D60D-E535-F154-43998E98EF41}"/>
              </a:ext>
            </a:extLst>
          </p:cNvPr>
          <p:cNvPicPr>
            <a:picLocks noChangeAspect="1"/>
          </p:cNvPicPr>
          <p:nvPr/>
        </p:nvPicPr>
        <p:blipFill>
          <a:blip r:embed="rId3"/>
          <a:stretch>
            <a:fillRect/>
          </a:stretch>
        </p:blipFill>
        <p:spPr>
          <a:xfrm>
            <a:off x="9345581" y="0"/>
            <a:ext cx="2846419" cy="1529950"/>
          </a:xfrm>
          <a:prstGeom prst="rect">
            <a:avLst/>
          </a:prstGeom>
        </p:spPr>
      </p:pic>
    </p:spTree>
    <p:extLst>
      <p:ext uri="{BB962C8B-B14F-4D97-AF65-F5344CB8AC3E}">
        <p14:creationId xmlns:p14="http://schemas.microsoft.com/office/powerpoint/2010/main" val="29792176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34D3C-F5E6-D0E3-E56E-E5D6390CCD4D}"/>
              </a:ext>
            </a:extLst>
          </p:cNvPr>
          <p:cNvSpPr>
            <a:spLocks noGrp="1"/>
          </p:cNvSpPr>
          <p:nvPr>
            <p:ph type="title"/>
          </p:nvPr>
        </p:nvSpPr>
        <p:spPr>
          <a:xfrm>
            <a:off x="332509" y="365125"/>
            <a:ext cx="11379200" cy="1325563"/>
          </a:xfrm>
        </p:spPr>
        <p:txBody>
          <a:bodyPr/>
          <a:lstStyle/>
          <a:p>
            <a:r>
              <a:rPr lang="en-GB" dirty="0">
                <a:latin typeface="Arial" panose="020B0604020202020204" pitchFamily="34" charset="0"/>
                <a:cs typeface="Arial" panose="020B0604020202020204" pitchFamily="34" charset="0"/>
              </a:rPr>
              <a:t>Elements within the ETF Digital Framework:</a:t>
            </a:r>
          </a:p>
        </p:txBody>
      </p:sp>
      <p:sp>
        <p:nvSpPr>
          <p:cNvPr id="3" name="Content Placeholder 2">
            <a:extLst>
              <a:ext uri="{FF2B5EF4-FFF2-40B4-BE49-F238E27FC236}">
                <a16:creationId xmlns:a16="http://schemas.microsoft.com/office/drawing/2014/main" id="{16D288D4-DD62-B81D-0DE5-E996F2248610}"/>
              </a:ext>
            </a:extLst>
          </p:cNvPr>
          <p:cNvSpPr>
            <a:spLocks noGrp="1"/>
          </p:cNvSpPr>
          <p:nvPr>
            <p:ph idx="1"/>
          </p:nvPr>
        </p:nvSpPr>
        <p:spPr>
          <a:xfrm>
            <a:off x="480291" y="1524000"/>
            <a:ext cx="10873509" cy="4652963"/>
          </a:xfrm>
        </p:spPr>
        <p:txBody>
          <a:bodyPr vert="horz" lIns="91440" tIns="45720" rIns="91440" bIns="45720" rtlCol="0" anchor="t">
            <a:normAutofit fontScale="70000" lnSpcReduction="20000"/>
          </a:bodyPr>
          <a:lstStyle/>
          <a:p>
            <a:pPr marL="0" indent="0">
              <a:lnSpc>
                <a:spcPct val="120000"/>
              </a:lnSpc>
              <a:spcBef>
                <a:spcPts val="0"/>
              </a:spcBef>
              <a:buNone/>
            </a:pPr>
            <a:r>
              <a:rPr lang="en-GB" sz="2400" dirty="0">
                <a:latin typeface="Arial" panose="020B0604020202020204" pitchFamily="34" charset="0"/>
                <a:cs typeface="Arial" panose="020B0604020202020204" pitchFamily="34" charset="0"/>
              </a:rPr>
              <a:t>Once you have assessed yourself, the training modules are designed to improve use of technology in teaching and assessment to improve students’ experiences and student outcomes. Modules are grouped into categories and mapped to the </a:t>
            </a:r>
            <a:r>
              <a:rPr lang="en-GB" sz="2400" b="1" dirty="0">
                <a:latin typeface="Arial" panose="020B0604020202020204" pitchFamily="34" charset="0"/>
                <a:cs typeface="Arial" panose="020B0604020202020204" pitchFamily="34" charset="0"/>
              </a:rPr>
              <a:t>seven elements </a:t>
            </a:r>
            <a:r>
              <a:rPr lang="en-GB" sz="2400" dirty="0">
                <a:latin typeface="Arial" panose="020B0604020202020204" pitchFamily="34" charset="0"/>
                <a:cs typeface="Arial" panose="020B0604020202020204" pitchFamily="34" charset="0"/>
              </a:rPr>
              <a:t>of the Digital Teaching Professional Framework:</a:t>
            </a:r>
          </a:p>
          <a:p>
            <a:pPr>
              <a:lnSpc>
                <a:spcPct val="120000"/>
              </a:lnSpc>
              <a:spcBef>
                <a:spcPts val="0"/>
              </a:spcBef>
            </a:pPr>
            <a:r>
              <a:rPr lang="en-GB" sz="2400" i="1" dirty="0">
                <a:latin typeface="Arial" panose="020B0604020202020204" pitchFamily="34" charset="0"/>
                <a:cs typeface="Arial" panose="020B0604020202020204" pitchFamily="34" charset="0"/>
              </a:rPr>
              <a:t>Planning your teaching</a:t>
            </a:r>
          </a:p>
          <a:p>
            <a:pPr>
              <a:lnSpc>
                <a:spcPct val="120000"/>
              </a:lnSpc>
              <a:spcBef>
                <a:spcPts val="0"/>
              </a:spcBef>
            </a:pPr>
            <a:r>
              <a:rPr lang="en-GB" sz="2400" i="1" dirty="0">
                <a:latin typeface="Arial" panose="020B0604020202020204" pitchFamily="34" charset="0"/>
                <a:cs typeface="Arial" panose="020B0604020202020204" pitchFamily="34" charset="0"/>
              </a:rPr>
              <a:t>Approaches to teaching</a:t>
            </a:r>
          </a:p>
          <a:p>
            <a:pPr>
              <a:lnSpc>
                <a:spcPct val="120000"/>
              </a:lnSpc>
              <a:spcBef>
                <a:spcPts val="0"/>
              </a:spcBef>
            </a:pPr>
            <a:r>
              <a:rPr lang="en-GB" sz="2400" i="1" dirty="0">
                <a:latin typeface="Arial" panose="020B0604020202020204" pitchFamily="34" charset="0"/>
                <a:cs typeface="Arial" panose="020B0604020202020204" pitchFamily="34" charset="0"/>
              </a:rPr>
              <a:t>Supporting students to develop employability skills</a:t>
            </a:r>
          </a:p>
          <a:p>
            <a:pPr>
              <a:lnSpc>
                <a:spcPct val="120000"/>
              </a:lnSpc>
              <a:spcBef>
                <a:spcPts val="0"/>
              </a:spcBef>
            </a:pPr>
            <a:r>
              <a:rPr lang="en-GB" sz="2400" i="1" dirty="0">
                <a:latin typeface="Arial" panose="020B0604020202020204" pitchFamily="34" charset="0"/>
                <a:cs typeface="Arial" panose="020B0604020202020204" pitchFamily="34" charset="0"/>
              </a:rPr>
              <a:t>Subject-specific and industry-specific teaching</a:t>
            </a:r>
          </a:p>
          <a:p>
            <a:pPr>
              <a:lnSpc>
                <a:spcPct val="120000"/>
              </a:lnSpc>
              <a:spcBef>
                <a:spcPts val="0"/>
              </a:spcBef>
            </a:pPr>
            <a:r>
              <a:rPr lang="en-GB" sz="2400" i="1" dirty="0">
                <a:latin typeface="Arial" panose="020B0604020202020204" pitchFamily="34" charset="0"/>
                <a:cs typeface="Arial" panose="020B0604020202020204" pitchFamily="34" charset="0"/>
              </a:rPr>
              <a:t>Assessment</a:t>
            </a:r>
          </a:p>
          <a:p>
            <a:pPr>
              <a:lnSpc>
                <a:spcPct val="120000"/>
              </a:lnSpc>
              <a:spcBef>
                <a:spcPts val="0"/>
              </a:spcBef>
            </a:pPr>
            <a:r>
              <a:rPr lang="en-GB" sz="2400" b="1" i="1" dirty="0">
                <a:highlight>
                  <a:srgbClr val="FFFF00"/>
                </a:highlight>
                <a:latin typeface="Arial" panose="020B0604020202020204" pitchFamily="34" charset="0"/>
                <a:cs typeface="Arial" panose="020B0604020202020204" pitchFamily="34" charset="0"/>
              </a:rPr>
              <a:t>Accessibility and inclusion</a:t>
            </a:r>
          </a:p>
          <a:p>
            <a:pPr>
              <a:lnSpc>
                <a:spcPct val="120000"/>
              </a:lnSpc>
              <a:spcBef>
                <a:spcPts val="0"/>
              </a:spcBef>
            </a:pPr>
            <a:r>
              <a:rPr lang="en-GB" sz="2400" i="1" dirty="0">
                <a:latin typeface="Arial" panose="020B0604020202020204" pitchFamily="34" charset="0"/>
                <a:cs typeface="Arial" panose="020B0604020202020204" pitchFamily="34" charset="0"/>
              </a:rPr>
              <a:t>Self-development</a:t>
            </a:r>
          </a:p>
          <a:p>
            <a:pPr marL="0" indent="0">
              <a:lnSpc>
                <a:spcPct val="120000"/>
              </a:lnSpc>
              <a:spcBef>
                <a:spcPts val="0"/>
              </a:spcBef>
              <a:buNone/>
            </a:pPr>
            <a:endParaRPr lang="en-GB" sz="2400" b="1" dirty="0">
              <a:latin typeface="Arial"/>
              <a:cs typeface="Arial"/>
            </a:endParaRPr>
          </a:p>
          <a:p>
            <a:pPr marL="0" indent="0">
              <a:lnSpc>
                <a:spcPct val="120000"/>
              </a:lnSpc>
              <a:spcBef>
                <a:spcPts val="0"/>
              </a:spcBef>
              <a:buNone/>
            </a:pPr>
            <a:r>
              <a:rPr lang="en-GB" sz="2400" b="1" i="0" dirty="0">
                <a:effectLst/>
                <a:latin typeface="Arial"/>
                <a:cs typeface="Arial"/>
              </a:rPr>
              <a:t>For your induction programme you will be required to complete the modules linked to </a:t>
            </a:r>
            <a:r>
              <a:rPr lang="en-GB" sz="2400" b="1" i="0" dirty="0">
                <a:effectLst/>
                <a:highlight>
                  <a:srgbClr val="FFFF00"/>
                </a:highlight>
                <a:latin typeface="Arial"/>
                <a:cs typeface="Arial"/>
              </a:rPr>
              <a:t>Accessibility and inclusion</a:t>
            </a:r>
            <a:r>
              <a:rPr lang="en-GB" sz="2400" b="0" i="0" dirty="0">
                <a:effectLst/>
                <a:latin typeface="Arial"/>
                <a:cs typeface="Arial"/>
              </a:rPr>
              <a:t>.</a:t>
            </a:r>
            <a:r>
              <a:rPr lang="en-GB" sz="2400" dirty="0">
                <a:latin typeface="Arial"/>
                <a:cs typeface="Arial"/>
              </a:rPr>
              <a:t> </a:t>
            </a:r>
            <a:endParaRPr lang="en-GB"/>
          </a:p>
          <a:p>
            <a:pPr marL="0" indent="0">
              <a:lnSpc>
                <a:spcPct val="120000"/>
              </a:lnSpc>
              <a:spcBef>
                <a:spcPts val="0"/>
              </a:spcBef>
              <a:buNone/>
            </a:pPr>
            <a:r>
              <a:rPr lang="en-GB" sz="2400" b="0" i="0" dirty="0">
                <a:effectLst/>
                <a:latin typeface="Arial" panose="020B0604020202020204" pitchFamily="34" charset="0"/>
                <a:cs typeface="Arial" panose="020B0604020202020204" pitchFamily="34" charset="0"/>
              </a:rPr>
              <a:t>*</a:t>
            </a:r>
            <a:r>
              <a:rPr lang="en-GB" sz="2400" b="0" i="1" dirty="0">
                <a:effectLst/>
                <a:latin typeface="Arial" panose="020B0604020202020204" pitchFamily="34" charset="0"/>
                <a:cs typeface="Arial" panose="020B0604020202020204" pitchFamily="34" charset="0"/>
              </a:rPr>
              <a:t>However, you may also wish to undertake further CPD by completing additional modules linked to the framework’s additional themes.</a:t>
            </a:r>
            <a:endParaRPr lang="en-GB" sz="2400" i="1" dirty="0">
              <a:latin typeface="Arial" panose="020B0604020202020204" pitchFamily="34" charset="0"/>
              <a:cs typeface="Arial" panose="020B0604020202020204" pitchFamily="34" charset="0"/>
            </a:endParaRPr>
          </a:p>
          <a:p>
            <a:pPr marL="0" indent="0">
              <a:buNone/>
            </a:pPr>
            <a:endParaRPr lang="en-GB" sz="2400" i="1" dirty="0"/>
          </a:p>
        </p:txBody>
      </p:sp>
    </p:spTree>
    <p:extLst>
      <p:ext uri="{BB962C8B-B14F-4D97-AF65-F5344CB8AC3E}">
        <p14:creationId xmlns:p14="http://schemas.microsoft.com/office/powerpoint/2010/main" val="32137388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851481-7E52-E0D7-ECFD-A4E9083A167C}"/>
              </a:ext>
            </a:extLst>
          </p:cNvPr>
          <p:cNvSpPr>
            <a:spLocks noGrp="1"/>
          </p:cNvSpPr>
          <p:nvPr>
            <p:ph type="title"/>
          </p:nvPr>
        </p:nvSpPr>
        <p:spPr>
          <a:xfrm>
            <a:off x="681765" y="356579"/>
            <a:ext cx="10672035" cy="1325563"/>
          </a:xfrm>
        </p:spPr>
        <p:txBody>
          <a:bodyPr>
            <a:noAutofit/>
          </a:bodyPr>
          <a:lstStyle/>
          <a:p>
            <a:r>
              <a:rPr lang="en-GB" sz="3600" dirty="0">
                <a:latin typeface="Arial" panose="020B0604020202020204" pitchFamily="34" charset="0"/>
                <a:cs typeface="Arial" panose="020B0604020202020204" pitchFamily="34" charset="0"/>
              </a:rPr>
              <a:t>Supporting accessibility and inclusion: making sure all students can make full use of digital technology</a:t>
            </a:r>
          </a:p>
        </p:txBody>
      </p:sp>
      <p:sp>
        <p:nvSpPr>
          <p:cNvPr id="3" name="Content Placeholder 2">
            <a:extLst>
              <a:ext uri="{FF2B5EF4-FFF2-40B4-BE49-F238E27FC236}">
                <a16:creationId xmlns:a16="http://schemas.microsoft.com/office/drawing/2014/main" id="{6372EF0E-A70C-E3BD-6F52-2F71032B2261}"/>
              </a:ext>
            </a:extLst>
          </p:cNvPr>
          <p:cNvSpPr>
            <a:spLocks noGrp="1"/>
          </p:cNvSpPr>
          <p:nvPr>
            <p:ph idx="1"/>
          </p:nvPr>
        </p:nvSpPr>
        <p:spPr>
          <a:xfrm>
            <a:off x="838200" y="1825625"/>
            <a:ext cx="10515600" cy="4788820"/>
          </a:xfrm>
        </p:spPr>
        <p:txBody>
          <a:bodyPr>
            <a:normAutofit/>
          </a:bodyPr>
          <a:lstStyle/>
          <a:p>
            <a:pPr marL="0" indent="0">
              <a:lnSpc>
                <a:spcPct val="100000"/>
              </a:lnSpc>
              <a:spcBef>
                <a:spcPts val="0"/>
              </a:spcBef>
              <a:buNone/>
            </a:pPr>
            <a:r>
              <a:rPr lang="en-GB" sz="2000" dirty="0">
                <a:latin typeface="Arial" panose="020B0604020202020204" pitchFamily="34" charset="0"/>
                <a:cs typeface="Arial" panose="020B0604020202020204" pitchFamily="34" charset="0"/>
              </a:rPr>
              <a:t>Throughout this induction programme you will be required to complete the 11 short modules located on the Education and Training Digital Dashboard linked to </a:t>
            </a:r>
            <a:r>
              <a:rPr lang="en-GB" sz="2000" i="1" dirty="0">
                <a:latin typeface="Arial" panose="020B0604020202020204" pitchFamily="34" charset="0"/>
                <a:cs typeface="Arial" panose="020B0604020202020204" pitchFamily="34" charset="0"/>
                <a:hlinkClick r:id="rId2"/>
              </a:rPr>
              <a:t>Accessibility</a:t>
            </a:r>
            <a:r>
              <a:rPr lang="en-GB" sz="2000" i="1" dirty="0">
                <a:latin typeface="Arial" panose="020B0604020202020204" pitchFamily="34" charset="0"/>
                <a:cs typeface="Arial" panose="020B0604020202020204" pitchFamily="34" charset="0"/>
              </a:rPr>
              <a:t> </a:t>
            </a:r>
            <a:r>
              <a:rPr lang="en-GB" sz="2000" dirty="0">
                <a:latin typeface="Arial" panose="020B0604020202020204" pitchFamily="34" charset="0"/>
                <a:cs typeface="Arial" panose="020B0604020202020204" pitchFamily="34" charset="0"/>
              </a:rPr>
              <a:t>which cover the following topics:</a:t>
            </a:r>
          </a:p>
        </p:txBody>
      </p:sp>
      <p:graphicFrame>
        <p:nvGraphicFramePr>
          <p:cNvPr id="4" name="Diagram 3">
            <a:extLst>
              <a:ext uri="{FF2B5EF4-FFF2-40B4-BE49-F238E27FC236}">
                <a16:creationId xmlns:a16="http://schemas.microsoft.com/office/drawing/2014/main" id="{B7EE9F47-B078-6F6A-A70A-389E39B357A1}"/>
              </a:ext>
            </a:extLst>
          </p:cNvPr>
          <p:cNvGraphicFramePr/>
          <p:nvPr>
            <p:extLst>
              <p:ext uri="{D42A27DB-BD31-4B8C-83A1-F6EECF244321}">
                <p14:modId xmlns:p14="http://schemas.microsoft.com/office/powerpoint/2010/main" val="1325657722"/>
              </p:ext>
            </p:extLst>
          </p:nvPr>
        </p:nvGraphicFramePr>
        <p:xfrm>
          <a:off x="924845" y="2817091"/>
          <a:ext cx="10342310" cy="36843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738059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5A9554-D040-9C97-26C2-C423BDA8945B}"/>
              </a:ext>
            </a:extLst>
          </p:cNvPr>
          <p:cNvSpPr>
            <a:spLocks noGrp="1"/>
          </p:cNvSpPr>
          <p:nvPr>
            <p:ph type="title"/>
          </p:nvPr>
        </p:nvSpPr>
        <p:spPr/>
        <p:txBody>
          <a:bodyPr/>
          <a:lstStyle/>
          <a:p>
            <a:r>
              <a:rPr lang="en-GB" dirty="0">
                <a:latin typeface="Arial" panose="020B0604020202020204" pitchFamily="34" charset="0"/>
                <a:cs typeface="Arial" panose="020B0604020202020204" pitchFamily="34" charset="0"/>
              </a:rPr>
              <a:t>Accessing the ETF Accessibility and Inclusion modules</a:t>
            </a:r>
          </a:p>
        </p:txBody>
      </p:sp>
      <p:graphicFrame>
        <p:nvGraphicFramePr>
          <p:cNvPr id="4" name="Diagram 3">
            <a:extLst>
              <a:ext uri="{FF2B5EF4-FFF2-40B4-BE49-F238E27FC236}">
                <a16:creationId xmlns:a16="http://schemas.microsoft.com/office/drawing/2014/main" id="{3E87E9B1-6799-C75D-C1BB-88212A030CAF}"/>
              </a:ext>
            </a:extLst>
          </p:cNvPr>
          <p:cNvGraphicFramePr/>
          <p:nvPr>
            <p:extLst>
              <p:ext uri="{D42A27DB-BD31-4B8C-83A1-F6EECF244321}">
                <p14:modId xmlns:p14="http://schemas.microsoft.com/office/powerpoint/2010/main" val="3213350553"/>
              </p:ext>
            </p:extLst>
          </p:nvPr>
        </p:nvGraphicFramePr>
        <p:xfrm>
          <a:off x="1273323" y="1690688"/>
          <a:ext cx="8579977" cy="50426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795156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62937847-432A-3A4F-D60C-E54CC8674C4F}"/>
              </a:ext>
            </a:extLst>
          </p:cNvPr>
          <p:cNvPicPr>
            <a:picLocks noChangeAspect="1"/>
          </p:cNvPicPr>
          <p:nvPr/>
        </p:nvPicPr>
        <p:blipFill rotWithShape="1">
          <a:blip r:embed="rId2"/>
          <a:srcRect t="16505" r="9091" b="11218"/>
          <a:stretch/>
        </p:blipFill>
        <p:spPr>
          <a:xfrm>
            <a:off x="20" y="10"/>
            <a:ext cx="12191980" cy="6857990"/>
          </a:xfrm>
          <a:prstGeom prst="rect">
            <a:avLst/>
          </a:prstGeom>
        </p:spPr>
      </p:pic>
      <p:sp>
        <p:nvSpPr>
          <p:cNvPr id="2" name="Title 1">
            <a:extLst>
              <a:ext uri="{FF2B5EF4-FFF2-40B4-BE49-F238E27FC236}">
                <a16:creationId xmlns:a16="http://schemas.microsoft.com/office/drawing/2014/main" id="{E8E1CF17-CF72-F6AE-EB6B-DA5FE6DFBAB9}"/>
              </a:ext>
            </a:extLst>
          </p:cNvPr>
          <p:cNvSpPr>
            <a:spLocks noGrp="1"/>
          </p:cNvSpPr>
          <p:nvPr>
            <p:ph type="title"/>
          </p:nvPr>
        </p:nvSpPr>
        <p:spPr>
          <a:xfrm>
            <a:off x="594804" y="640263"/>
            <a:ext cx="6619811" cy="1344975"/>
          </a:xfrm>
        </p:spPr>
        <p:txBody>
          <a:bodyPr>
            <a:normAutofit/>
          </a:bodyPr>
          <a:lstStyle/>
          <a:p>
            <a:r>
              <a:rPr lang="en-GB" sz="4000" dirty="0"/>
              <a:t>               </a:t>
            </a:r>
            <a:r>
              <a:rPr lang="en-GB" sz="4000" dirty="0">
                <a:solidFill>
                  <a:schemeClr val="bg1"/>
                </a:solidFill>
                <a:latin typeface="Arial" panose="020B0604020202020204" pitchFamily="34" charset="0"/>
                <a:cs typeface="Arial" panose="020B0604020202020204" pitchFamily="34" charset="0"/>
              </a:rPr>
              <a:t>Time for reflection</a:t>
            </a:r>
          </a:p>
        </p:txBody>
      </p:sp>
      <p:sp>
        <p:nvSpPr>
          <p:cNvPr id="3" name="Content Placeholder 2">
            <a:extLst>
              <a:ext uri="{FF2B5EF4-FFF2-40B4-BE49-F238E27FC236}">
                <a16:creationId xmlns:a16="http://schemas.microsoft.com/office/drawing/2014/main" id="{AEC3936F-9465-A064-6BB2-D1B77D5F3B35}"/>
              </a:ext>
            </a:extLst>
          </p:cNvPr>
          <p:cNvSpPr>
            <a:spLocks noGrp="1"/>
          </p:cNvSpPr>
          <p:nvPr>
            <p:ph idx="1"/>
          </p:nvPr>
        </p:nvSpPr>
        <p:spPr>
          <a:xfrm>
            <a:off x="594109" y="2121763"/>
            <a:ext cx="6620505" cy="3773010"/>
          </a:xfrm>
        </p:spPr>
        <p:txBody>
          <a:bodyPr>
            <a:normAutofit/>
          </a:bodyPr>
          <a:lstStyle/>
          <a:p>
            <a:r>
              <a:rPr lang="en-GB" sz="2200" dirty="0">
                <a:solidFill>
                  <a:schemeClr val="bg1"/>
                </a:solidFill>
                <a:latin typeface="Arial" panose="020B0604020202020204" pitchFamily="34" charset="0"/>
                <a:cs typeface="Arial" panose="020B0604020202020204" pitchFamily="34" charset="0"/>
              </a:rPr>
              <a:t>How can sharing and interaction between students’ own devices offer opportunities for greater engagement in lessons?</a:t>
            </a:r>
          </a:p>
          <a:p>
            <a:r>
              <a:rPr lang="en-GB" sz="2200" dirty="0">
                <a:solidFill>
                  <a:schemeClr val="bg1"/>
                </a:solidFill>
                <a:latin typeface="Arial" panose="020B0604020202020204" pitchFamily="34" charset="0"/>
                <a:cs typeface="Arial" panose="020B0604020202020204" pitchFamily="34" charset="0"/>
              </a:rPr>
              <a:t>Where will you need to adapt your digital content (use of accessibility features in apps) to ensure all your students can access and engage in activities?</a:t>
            </a:r>
          </a:p>
          <a:p>
            <a:r>
              <a:rPr lang="en-GB" sz="2200" dirty="0">
                <a:solidFill>
                  <a:schemeClr val="bg1"/>
                </a:solidFill>
                <a:latin typeface="Arial" panose="020B0604020202020204" pitchFamily="34" charset="0"/>
                <a:cs typeface="Arial" panose="020B0604020202020204" pitchFamily="34" charset="0"/>
              </a:rPr>
              <a:t>How will you use the principles of good practice identified in the modules you have completed when creating resources for your students?</a:t>
            </a:r>
          </a:p>
        </p:txBody>
      </p:sp>
    </p:spTree>
    <p:extLst>
      <p:ext uri="{BB962C8B-B14F-4D97-AF65-F5344CB8AC3E}">
        <p14:creationId xmlns:p14="http://schemas.microsoft.com/office/powerpoint/2010/main" val="31391709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9551C6AA3F1FB48A22E78D50B162E5A" ma:contentTypeVersion="8" ma:contentTypeDescription="Create a new document." ma:contentTypeScope="" ma:versionID="d24482b62be2e1a8d4f146be6c2d094f">
  <xsd:schema xmlns:xsd="http://www.w3.org/2001/XMLSchema" xmlns:xs="http://www.w3.org/2001/XMLSchema" xmlns:p="http://schemas.microsoft.com/office/2006/metadata/properties" xmlns:ns2="155bbaf9-3613-43e5-bb47-a14b0ef4f6d8" xmlns:ns3="ace07e12-53be-4380-a752-febff906d8c1" targetNamespace="http://schemas.microsoft.com/office/2006/metadata/properties" ma:root="true" ma:fieldsID="36096151c5a773b22839c58d2d82dda7" ns2:_="" ns3:_="">
    <xsd:import namespace="155bbaf9-3613-43e5-bb47-a14b0ef4f6d8"/>
    <xsd:import namespace="ace07e12-53be-4380-a752-febff906d8c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55bbaf9-3613-43e5-bb47-a14b0ef4f6d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ce07e12-53be-4380-a752-febff906d8c1"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92D4856-369D-46BB-A05C-23D013BBBBB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55bbaf9-3613-43e5-bb47-a14b0ef4f6d8"/>
    <ds:schemaRef ds:uri="ace07e12-53be-4380-a752-febff906d8c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A324937-D3EC-4058-8A70-2866A4F9E2C8}">
  <ds:schemaRefs>
    <ds:schemaRef ds:uri="http://schemas.microsoft.com/sharepoint/v3/contenttype/forms"/>
  </ds:schemaRefs>
</ds:datastoreItem>
</file>

<file path=customXml/itemProps3.xml><?xml version="1.0" encoding="utf-8"?>
<ds:datastoreItem xmlns:ds="http://schemas.openxmlformats.org/officeDocument/2006/customXml" ds:itemID="{4562E1A6-EE6D-4CF9-ADC7-3DF6F6292E7C}">
  <ds:schemaRefs>
    <ds:schemaRef ds:uri="http://schemas.microsoft.com/office/infopath/2007/PartnerControls"/>
    <ds:schemaRef ds:uri="http://purl.org/dc/dcmitype/"/>
    <ds:schemaRef ds:uri="http://schemas.openxmlformats.org/package/2006/metadata/core-properties"/>
    <ds:schemaRef ds:uri="http://schemas.microsoft.com/office/2006/documentManagement/types"/>
    <ds:schemaRef ds:uri="http://purl.org/dc/terms/"/>
    <ds:schemaRef ds:uri="http://purl.org/dc/elements/1.1/"/>
    <ds:schemaRef ds:uri="155bbaf9-3613-43e5-bb47-a14b0ef4f6d8"/>
    <ds:schemaRef ds:uri="ace07e12-53be-4380-a752-febff906d8c1"/>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209</TotalTime>
  <Words>743</Words>
  <Application>Microsoft Office PowerPoint</Application>
  <PresentationFormat>Widescreen</PresentationFormat>
  <Paragraphs>54</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Roboto</vt:lpstr>
      <vt:lpstr>Office Theme</vt:lpstr>
      <vt:lpstr>Enabling digital inclusion and access for students </vt:lpstr>
      <vt:lpstr>Consider the following points:</vt:lpstr>
      <vt:lpstr>The Digital Teaching Professional Framework (read pages 4, 56-59)</vt:lpstr>
      <vt:lpstr>Assessing your own digital skills </vt:lpstr>
      <vt:lpstr>Elements within the ETF Digital Framework:</vt:lpstr>
      <vt:lpstr>Supporting accessibility and inclusion: making sure all students can make full use of digital technology</vt:lpstr>
      <vt:lpstr>Accessing the ETF Accessibility and Inclusion modules</vt:lpstr>
      <vt:lpstr>               Time for reflection</vt:lpstr>
    </vt:vector>
  </TitlesOfParts>
  <Company>Barnet and Southgate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Enabling digital inclusion and access for students </dc:title>
  <dc:creator>Mine Tana</dc:creator>
  <cp:lastModifiedBy>Anne Haig Smith</cp:lastModifiedBy>
  <cp:revision>2</cp:revision>
  <dcterms:created xsi:type="dcterms:W3CDTF">2022-04-27T10:49:57Z</dcterms:created>
  <dcterms:modified xsi:type="dcterms:W3CDTF">2022-04-28T18:33:32Z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0x01010059551C6AA3F1FB48A22E78D50B162E5A</vt:lpwstr>
  </property>
</Properties>
</file>