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6" r:id="rId6"/>
    <p:sldId id="258" r:id="rId7"/>
    <p:sldId id="259" r:id="rId8"/>
    <p:sldId id="260" r:id="rId9"/>
    <p:sldId id="261" r:id="rId10"/>
    <p:sldId id="282" r:id="rId11"/>
    <p:sldId id="283" r:id="rId12"/>
    <p:sldId id="28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E62537-AF13-449B-B19E-57C82A995D25}" v="72" dt="2022-04-28T11:11:13.959"/>
    <p1510:client id="{3BDEB56B-CE81-4380-95C7-D51C5D2DF30B}" v="2" dt="2022-04-28T18:00:18.438"/>
    <p1510:client id="{AC8C3D6E-A4FF-4D28-B73E-5FF358204059}" v="6" dt="2022-04-28T11:05:28.511"/>
    <p1510:client id="{DC21460F-9FA3-4CBA-BEE6-69C3815B3BD2}" v="6" dt="2022-04-28T17:54:46.3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obhan Tyson" userId="S::styson10@activatelearning.ac.uk::810fe39c-7ff7-4db0-bbfd-d874402fe255" providerId="AD" clId="Web-{FD6A7DD3-537C-0319-1227-46A0E0D83185}"/>
    <pc:docChg chg="modSld">
      <pc:chgData name="Siobhan Tyson" userId="S::styson10@activatelearning.ac.uk::810fe39c-7ff7-4db0-bbfd-d874402fe255" providerId="AD" clId="Web-{FD6A7DD3-537C-0319-1227-46A0E0D83185}" dt="2022-04-26T11:56:51.911" v="13" actId="20577"/>
      <pc:docMkLst>
        <pc:docMk/>
      </pc:docMkLst>
      <pc:sldChg chg="addSp delSp modSp">
        <pc:chgData name="Siobhan Tyson" userId="S::styson10@activatelearning.ac.uk::810fe39c-7ff7-4db0-bbfd-d874402fe255" providerId="AD" clId="Web-{FD6A7DD3-537C-0319-1227-46A0E0D83185}" dt="2022-04-26T11:56:51.911" v="13" actId="20577"/>
        <pc:sldMkLst>
          <pc:docMk/>
          <pc:sldMk cId="3103039189" sldId="256"/>
        </pc:sldMkLst>
        <pc:spChg chg="add del">
          <ac:chgData name="Siobhan Tyson" userId="S::styson10@activatelearning.ac.uk::810fe39c-7ff7-4db0-bbfd-d874402fe255" providerId="AD" clId="Web-{FD6A7DD3-537C-0319-1227-46A0E0D83185}" dt="2022-04-26T11:56:41.677" v="8"/>
          <ac:spMkLst>
            <pc:docMk/>
            <pc:sldMk cId="3103039189" sldId="256"/>
            <ac:spMk id="2" creationId="{33104390-109F-BEB8-3535-7FA31474EF49}"/>
          </ac:spMkLst>
        </pc:spChg>
        <pc:spChg chg="add mod">
          <ac:chgData name="Siobhan Tyson" userId="S::styson10@activatelearning.ac.uk::810fe39c-7ff7-4db0-bbfd-d874402fe255" providerId="AD" clId="Web-{FD6A7DD3-537C-0319-1227-46A0E0D83185}" dt="2022-04-26T11:56:51.911" v="13" actId="20577"/>
          <ac:spMkLst>
            <pc:docMk/>
            <pc:sldMk cId="3103039189" sldId="256"/>
            <ac:spMk id="3" creationId="{1E2BB635-7C52-130B-9515-60598D606D74}"/>
          </ac:spMkLst>
        </pc:spChg>
      </pc:sldChg>
    </pc:docChg>
  </pc:docChgLst>
  <pc:docChgLst>
    <pc:chgData name="Angie Lalanne" userId="S::alalanne1@activatelearning.ac.uk::bed9d490-2281-4253-8785-42bfd309410c" providerId="AD" clId="Web-{9690BB87-FA38-71A3-D9DF-6A67C9ACF61A}"/>
    <pc:docChg chg="modSld">
      <pc:chgData name="Angie Lalanne" userId="S::alalanne1@activatelearning.ac.uk::bed9d490-2281-4253-8785-42bfd309410c" providerId="AD" clId="Web-{9690BB87-FA38-71A3-D9DF-6A67C9ACF61A}" dt="2022-04-27T12:31:49.081" v="1" actId="20577"/>
      <pc:docMkLst>
        <pc:docMk/>
      </pc:docMkLst>
      <pc:sldChg chg="modSp">
        <pc:chgData name="Angie Lalanne" userId="S::alalanne1@activatelearning.ac.uk::bed9d490-2281-4253-8785-42bfd309410c" providerId="AD" clId="Web-{9690BB87-FA38-71A3-D9DF-6A67C9ACF61A}" dt="2022-04-27T12:31:49.081" v="1" actId="20577"/>
        <pc:sldMkLst>
          <pc:docMk/>
          <pc:sldMk cId="3253369015" sldId="258"/>
        </pc:sldMkLst>
        <pc:spChg chg="mod">
          <ac:chgData name="Angie Lalanne" userId="S::alalanne1@activatelearning.ac.uk::bed9d490-2281-4253-8785-42bfd309410c" providerId="AD" clId="Web-{9690BB87-FA38-71A3-D9DF-6A67C9ACF61A}" dt="2022-04-27T12:31:49.081" v="1" actId="20577"/>
          <ac:spMkLst>
            <pc:docMk/>
            <pc:sldMk cId="3253369015" sldId="258"/>
            <ac:spMk id="3" creationId="{4C383C6F-CED4-4339-A6BE-590CCB6DBB4D}"/>
          </ac:spMkLst>
        </pc:spChg>
      </pc:sldChg>
    </pc:docChg>
  </pc:docChgLst>
  <pc:docChgLst>
    <pc:chgData name="Anne Haig Smith" userId="S::ahaigsmith@activatelearning.ac.uk::ac118105-9612-40b2-8906-954d367bd66b" providerId="AD" clId="Web-{2DE62537-AF13-449B-B19E-57C82A995D25}"/>
    <pc:docChg chg="modSld">
      <pc:chgData name="Anne Haig Smith" userId="S::ahaigsmith@activatelearning.ac.uk::ac118105-9612-40b2-8906-954d367bd66b" providerId="AD" clId="Web-{2DE62537-AF13-449B-B19E-57C82A995D25}" dt="2022-04-28T11:11:13.959" v="39" actId="14100"/>
      <pc:docMkLst>
        <pc:docMk/>
      </pc:docMkLst>
      <pc:sldChg chg="addSp modSp">
        <pc:chgData name="Anne Haig Smith" userId="S::ahaigsmith@activatelearning.ac.uk::ac118105-9612-40b2-8906-954d367bd66b" providerId="AD" clId="Web-{2DE62537-AF13-449B-B19E-57C82A995D25}" dt="2022-04-28T11:11:13.959" v="39" actId="14100"/>
        <pc:sldMkLst>
          <pc:docMk/>
          <pc:sldMk cId="3103039189" sldId="256"/>
        </pc:sldMkLst>
        <pc:spChg chg="add mod">
          <ac:chgData name="Anne Haig Smith" userId="S::ahaigsmith@activatelearning.ac.uk::ac118105-9612-40b2-8906-954d367bd66b" providerId="AD" clId="Web-{2DE62537-AF13-449B-B19E-57C82A995D25}" dt="2022-04-28T11:11:13.959" v="39" actId="14100"/>
          <ac:spMkLst>
            <pc:docMk/>
            <pc:sldMk cId="3103039189" sldId="256"/>
            <ac:spMk id="2" creationId="{CAC39C7F-D261-CF06-3780-3426334D49FA}"/>
          </ac:spMkLst>
        </pc:spChg>
      </pc:sldChg>
    </pc:docChg>
  </pc:docChgLst>
  <pc:docChgLst>
    <pc:chgData name="Anne Haig Smith" userId="ac118105-9612-40b2-8906-954d367bd66b" providerId="ADAL" clId="{3BDEB56B-CE81-4380-95C7-D51C5D2DF30B}"/>
    <pc:docChg chg="undo custSel modSld">
      <pc:chgData name="Anne Haig Smith" userId="ac118105-9612-40b2-8906-954d367bd66b" providerId="ADAL" clId="{3BDEB56B-CE81-4380-95C7-D51C5D2DF30B}" dt="2022-04-28T18:06:31.188" v="466" actId="20577"/>
      <pc:docMkLst>
        <pc:docMk/>
      </pc:docMkLst>
      <pc:sldChg chg="modSp mod">
        <pc:chgData name="Anne Haig Smith" userId="ac118105-9612-40b2-8906-954d367bd66b" providerId="ADAL" clId="{3BDEB56B-CE81-4380-95C7-D51C5D2DF30B}" dt="2022-04-28T17:55:49.688" v="8" actId="20577"/>
        <pc:sldMkLst>
          <pc:docMk/>
          <pc:sldMk cId="3253369015" sldId="258"/>
        </pc:sldMkLst>
        <pc:spChg chg="mod">
          <ac:chgData name="Anne Haig Smith" userId="ac118105-9612-40b2-8906-954d367bd66b" providerId="ADAL" clId="{3BDEB56B-CE81-4380-95C7-D51C5D2DF30B}" dt="2022-04-28T17:55:31.682" v="1" actId="2711"/>
          <ac:spMkLst>
            <pc:docMk/>
            <pc:sldMk cId="3253369015" sldId="258"/>
            <ac:spMk id="2" creationId="{FAA50CEA-1B77-4E9B-A77C-0AD090083888}"/>
          </ac:spMkLst>
        </pc:spChg>
        <pc:spChg chg="mod">
          <ac:chgData name="Anne Haig Smith" userId="ac118105-9612-40b2-8906-954d367bd66b" providerId="ADAL" clId="{3BDEB56B-CE81-4380-95C7-D51C5D2DF30B}" dt="2022-04-28T17:55:49.688" v="8" actId="20577"/>
          <ac:spMkLst>
            <pc:docMk/>
            <pc:sldMk cId="3253369015" sldId="258"/>
            <ac:spMk id="3" creationId="{4C383C6F-CED4-4339-A6BE-590CCB6DBB4D}"/>
          </ac:spMkLst>
        </pc:spChg>
      </pc:sldChg>
      <pc:sldChg chg="modSp mod">
        <pc:chgData name="Anne Haig Smith" userId="ac118105-9612-40b2-8906-954d367bd66b" providerId="ADAL" clId="{3BDEB56B-CE81-4380-95C7-D51C5D2DF30B}" dt="2022-04-28T17:56:15.106" v="12" actId="27636"/>
        <pc:sldMkLst>
          <pc:docMk/>
          <pc:sldMk cId="3767516019" sldId="259"/>
        </pc:sldMkLst>
        <pc:spChg chg="mod">
          <ac:chgData name="Anne Haig Smith" userId="ac118105-9612-40b2-8906-954d367bd66b" providerId="ADAL" clId="{3BDEB56B-CE81-4380-95C7-D51C5D2DF30B}" dt="2022-04-28T17:56:01.577" v="10" actId="27636"/>
          <ac:spMkLst>
            <pc:docMk/>
            <pc:sldMk cId="3767516019" sldId="259"/>
            <ac:spMk id="2" creationId="{83FF1BDA-3748-4994-B7C6-6AA13C3D9A2F}"/>
          </ac:spMkLst>
        </pc:spChg>
        <pc:spChg chg="mod">
          <ac:chgData name="Anne Haig Smith" userId="ac118105-9612-40b2-8906-954d367bd66b" providerId="ADAL" clId="{3BDEB56B-CE81-4380-95C7-D51C5D2DF30B}" dt="2022-04-28T17:56:15.106" v="12" actId="27636"/>
          <ac:spMkLst>
            <pc:docMk/>
            <pc:sldMk cId="3767516019" sldId="259"/>
            <ac:spMk id="3" creationId="{EB8C9335-7932-4046-9F4C-039F814C826F}"/>
          </ac:spMkLst>
        </pc:spChg>
      </pc:sldChg>
      <pc:sldChg chg="modSp mod">
        <pc:chgData name="Anne Haig Smith" userId="ac118105-9612-40b2-8906-954d367bd66b" providerId="ADAL" clId="{3BDEB56B-CE81-4380-95C7-D51C5D2DF30B}" dt="2022-04-28T18:05:16.957" v="458" actId="403"/>
        <pc:sldMkLst>
          <pc:docMk/>
          <pc:sldMk cId="1342296463" sldId="260"/>
        </pc:sldMkLst>
        <pc:spChg chg="mod">
          <ac:chgData name="Anne Haig Smith" userId="ac118105-9612-40b2-8906-954d367bd66b" providerId="ADAL" clId="{3BDEB56B-CE81-4380-95C7-D51C5D2DF30B}" dt="2022-04-28T17:59:31.558" v="54" actId="20577"/>
          <ac:spMkLst>
            <pc:docMk/>
            <pc:sldMk cId="1342296463" sldId="260"/>
            <ac:spMk id="2" creationId="{472B9215-5831-46BD-9BB9-45858F135FF6}"/>
          </ac:spMkLst>
        </pc:spChg>
        <pc:spChg chg="mod">
          <ac:chgData name="Anne Haig Smith" userId="ac118105-9612-40b2-8906-954d367bd66b" providerId="ADAL" clId="{3BDEB56B-CE81-4380-95C7-D51C5D2DF30B}" dt="2022-04-28T18:05:16.957" v="458" actId="403"/>
          <ac:spMkLst>
            <pc:docMk/>
            <pc:sldMk cId="1342296463" sldId="260"/>
            <ac:spMk id="3" creationId="{C07B8F6B-89D4-4E8D-AC65-CD47E0CB87BD}"/>
          </ac:spMkLst>
        </pc:spChg>
        <pc:spChg chg="mod">
          <ac:chgData name="Anne Haig Smith" userId="ac118105-9612-40b2-8906-954d367bd66b" providerId="ADAL" clId="{3BDEB56B-CE81-4380-95C7-D51C5D2DF30B}" dt="2022-04-28T17:58:33.484" v="44" actId="13822"/>
          <ac:spMkLst>
            <pc:docMk/>
            <pc:sldMk cId="1342296463" sldId="260"/>
            <ac:spMk id="4" creationId="{F2459147-A6C8-4AF9-BD55-AC9F2DC48847}"/>
          </ac:spMkLst>
        </pc:spChg>
        <pc:spChg chg="mod">
          <ac:chgData name="Anne Haig Smith" userId="ac118105-9612-40b2-8906-954d367bd66b" providerId="ADAL" clId="{3BDEB56B-CE81-4380-95C7-D51C5D2DF30B}" dt="2022-04-28T17:59:24.232" v="52" actId="20577"/>
          <ac:spMkLst>
            <pc:docMk/>
            <pc:sldMk cId="1342296463" sldId="260"/>
            <ac:spMk id="6" creationId="{553208FD-58E3-4253-9518-D5DB19C75C25}"/>
          </ac:spMkLst>
        </pc:spChg>
      </pc:sldChg>
      <pc:sldChg chg="addSp delSp modSp mod">
        <pc:chgData name="Anne Haig Smith" userId="ac118105-9612-40b2-8906-954d367bd66b" providerId="ADAL" clId="{3BDEB56B-CE81-4380-95C7-D51C5D2DF30B}" dt="2022-04-28T18:02:31.947" v="396" actId="1076"/>
        <pc:sldMkLst>
          <pc:docMk/>
          <pc:sldMk cId="712284373" sldId="261"/>
        </pc:sldMkLst>
        <pc:spChg chg="mod">
          <ac:chgData name="Anne Haig Smith" userId="ac118105-9612-40b2-8906-954d367bd66b" providerId="ADAL" clId="{3BDEB56B-CE81-4380-95C7-D51C5D2DF30B}" dt="2022-04-28T18:02:31.947" v="396" actId="1076"/>
          <ac:spMkLst>
            <pc:docMk/>
            <pc:sldMk cId="712284373" sldId="261"/>
            <ac:spMk id="2" creationId="{7ED2379F-3B96-49A4-AB18-47EF9E309FD9}"/>
          </ac:spMkLst>
        </pc:spChg>
        <pc:spChg chg="add mod">
          <ac:chgData name="Anne Haig Smith" userId="ac118105-9612-40b2-8906-954d367bd66b" providerId="ADAL" clId="{3BDEB56B-CE81-4380-95C7-D51C5D2DF30B}" dt="2022-04-28T18:02:23.780" v="395" actId="20577"/>
          <ac:spMkLst>
            <pc:docMk/>
            <pc:sldMk cId="712284373" sldId="261"/>
            <ac:spMk id="3" creationId="{27F7CBF2-7AC1-47C0-B312-D78C9C372960}"/>
          </ac:spMkLst>
        </pc:spChg>
        <pc:spChg chg="add del mod">
          <ac:chgData name="Anne Haig Smith" userId="ac118105-9612-40b2-8906-954d367bd66b" providerId="ADAL" clId="{3BDEB56B-CE81-4380-95C7-D51C5D2DF30B}" dt="2022-04-28T18:01:48.131" v="386" actId="478"/>
          <ac:spMkLst>
            <pc:docMk/>
            <pc:sldMk cId="712284373" sldId="261"/>
            <ac:spMk id="5" creationId="{CBBFB1E9-33FA-461C-801D-A2482F96294F}"/>
          </ac:spMkLst>
        </pc:spChg>
        <pc:picChg chg="del">
          <ac:chgData name="Anne Haig Smith" userId="ac118105-9612-40b2-8906-954d367bd66b" providerId="ADAL" clId="{3BDEB56B-CE81-4380-95C7-D51C5D2DF30B}" dt="2022-04-28T18:01:41.501" v="384" actId="478"/>
          <ac:picMkLst>
            <pc:docMk/>
            <pc:sldMk cId="712284373" sldId="261"/>
            <ac:picMk id="8" creationId="{7B15D49D-2356-421F-A02F-5D104077C74E}"/>
          </ac:picMkLst>
        </pc:picChg>
      </pc:sldChg>
      <pc:sldChg chg="modSp mod">
        <pc:chgData name="Anne Haig Smith" userId="ac118105-9612-40b2-8906-954d367bd66b" providerId="ADAL" clId="{3BDEB56B-CE81-4380-95C7-D51C5D2DF30B}" dt="2022-04-28T18:03:04.082" v="417" actId="20577"/>
        <pc:sldMkLst>
          <pc:docMk/>
          <pc:sldMk cId="4234821112" sldId="282"/>
        </pc:sldMkLst>
        <pc:spChg chg="mod">
          <ac:chgData name="Anne Haig Smith" userId="ac118105-9612-40b2-8906-954d367bd66b" providerId="ADAL" clId="{3BDEB56B-CE81-4380-95C7-D51C5D2DF30B}" dt="2022-04-28T18:03:04.082" v="417" actId="20577"/>
          <ac:spMkLst>
            <pc:docMk/>
            <pc:sldMk cId="4234821112" sldId="282"/>
            <ac:spMk id="2" creationId="{C9858D66-311B-4AC4-A59F-AF59218EE5F2}"/>
          </ac:spMkLst>
        </pc:spChg>
      </pc:sldChg>
      <pc:sldChg chg="modSp mod">
        <pc:chgData name="Anne Haig Smith" userId="ac118105-9612-40b2-8906-954d367bd66b" providerId="ADAL" clId="{3BDEB56B-CE81-4380-95C7-D51C5D2DF30B}" dt="2022-04-28T18:04:06.098" v="444" actId="20577"/>
        <pc:sldMkLst>
          <pc:docMk/>
          <pc:sldMk cId="4162077840" sldId="283"/>
        </pc:sldMkLst>
        <pc:spChg chg="mod">
          <ac:chgData name="Anne Haig Smith" userId="ac118105-9612-40b2-8906-954d367bd66b" providerId="ADAL" clId="{3BDEB56B-CE81-4380-95C7-D51C5D2DF30B}" dt="2022-04-28T18:04:06.098" v="444" actId="20577"/>
          <ac:spMkLst>
            <pc:docMk/>
            <pc:sldMk cId="4162077840" sldId="283"/>
            <ac:spMk id="2" creationId="{EEF0EDCA-AB70-43E3-B5BA-54DC401E6E0C}"/>
          </ac:spMkLst>
        </pc:spChg>
        <pc:spChg chg="mod">
          <ac:chgData name="Anne Haig Smith" userId="ac118105-9612-40b2-8906-954d367bd66b" providerId="ADAL" clId="{3BDEB56B-CE81-4380-95C7-D51C5D2DF30B}" dt="2022-04-28T18:03:57.238" v="433" actId="120"/>
          <ac:spMkLst>
            <pc:docMk/>
            <pc:sldMk cId="4162077840" sldId="283"/>
            <ac:spMk id="3" creationId="{21E2E2F1-B409-482D-A8F0-BD3C519A7DD2}"/>
          </ac:spMkLst>
        </pc:spChg>
      </pc:sldChg>
      <pc:sldChg chg="modSp mod">
        <pc:chgData name="Anne Haig Smith" userId="ac118105-9612-40b2-8906-954d367bd66b" providerId="ADAL" clId="{3BDEB56B-CE81-4380-95C7-D51C5D2DF30B}" dt="2022-04-28T18:06:31.188" v="466" actId="20577"/>
        <pc:sldMkLst>
          <pc:docMk/>
          <pc:sldMk cId="1398794393" sldId="284"/>
        </pc:sldMkLst>
        <pc:spChg chg="mod">
          <ac:chgData name="Anne Haig Smith" userId="ac118105-9612-40b2-8906-954d367bd66b" providerId="ADAL" clId="{3BDEB56B-CE81-4380-95C7-D51C5D2DF30B}" dt="2022-04-28T18:04:23.187" v="445" actId="2711"/>
          <ac:spMkLst>
            <pc:docMk/>
            <pc:sldMk cId="1398794393" sldId="284"/>
            <ac:spMk id="2" creationId="{4E6B663F-F739-4E98-A265-7583A4B716DB}"/>
          </ac:spMkLst>
        </pc:spChg>
        <pc:spChg chg="mod">
          <ac:chgData name="Anne Haig Smith" userId="ac118105-9612-40b2-8906-954d367bd66b" providerId="ADAL" clId="{3BDEB56B-CE81-4380-95C7-D51C5D2DF30B}" dt="2022-04-28T18:06:31.188" v="466" actId="20577"/>
          <ac:spMkLst>
            <pc:docMk/>
            <pc:sldMk cId="1398794393" sldId="284"/>
            <ac:spMk id="3" creationId="{306FF976-4BC5-4501-9F18-FBEBE4A892BB}"/>
          </ac:spMkLst>
        </pc:spChg>
        <pc:spChg chg="mod">
          <ac:chgData name="Anne Haig Smith" userId="ac118105-9612-40b2-8906-954d367bd66b" providerId="ADAL" clId="{3BDEB56B-CE81-4380-95C7-D51C5D2DF30B}" dt="2022-04-28T18:06:05.846" v="462" actId="404"/>
          <ac:spMkLst>
            <pc:docMk/>
            <pc:sldMk cId="1398794393" sldId="284"/>
            <ac:spMk id="5" creationId="{4DF59DFE-0C59-4AF1-929A-1E322E3A8C99}"/>
          </ac:spMkLst>
        </pc:spChg>
      </pc:sldChg>
    </pc:docChg>
  </pc:docChgLst>
  <pc:docChgLst>
    <pc:chgData name="Anne Haig Smith" userId="S::ahaigsmith@activatelearning.ac.uk::ac118105-9612-40b2-8906-954d367bd66b" providerId="AD" clId="Web-{DC21460F-9FA3-4CBA-BEE6-69C3815B3BD2}"/>
    <pc:docChg chg="modSld">
      <pc:chgData name="Anne Haig Smith" userId="S::ahaigsmith@activatelearning.ac.uk::ac118105-9612-40b2-8906-954d367bd66b" providerId="AD" clId="Web-{DC21460F-9FA3-4CBA-BEE6-69C3815B3BD2}" dt="2022-04-28T17:54:46.306" v="5" actId="1076"/>
      <pc:docMkLst>
        <pc:docMk/>
      </pc:docMkLst>
      <pc:sldChg chg="modSp">
        <pc:chgData name="Anne Haig Smith" userId="S::ahaigsmith@activatelearning.ac.uk::ac118105-9612-40b2-8906-954d367bd66b" providerId="AD" clId="Web-{DC21460F-9FA3-4CBA-BEE6-69C3815B3BD2}" dt="2022-04-28T17:54:46.306" v="5" actId="1076"/>
        <pc:sldMkLst>
          <pc:docMk/>
          <pc:sldMk cId="3103039189" sldId="256"/>
        </pc:sldMkLst>
        <pc:spChg chg="mod">
          <ac:chgData name="Anne Haig Smith" userId="S::ahaigsmith@activatelearning.ac.uk::ac118105-9612-40b2-8906-954d367bd66b" providerId="AD" clId="Web-{DC21460F-9FA3-4CBA-BEE6-69C3815B3BD2}" dt="2022-04-28T17:54:46.306" v="5" actId="1076"/>
          <ac:spMkLst>
            <pc:docMk/>
            <pc:sldMk cId="3103039189" sldId="256"/>
            <ac:spMk id="2" creationId="{CAC39C7F-D261-CF06-3780-3426334D49FA}"/>
          </ac:spMkLst>
        </pc:spChg>
        <pc:picChg chg="mod">
          <ac:chgData name="Anne Haig Smith" userId="S::ahaigsmith@activatelearning.ac.uk::ac118105-9612-40b2-8906-954d367bd66b" providerId="AD" clId="Web-{DC21460F-9FA3-4CBA-BEE6-69C3815B3BD2}" dt="2022-04-28T17:54:43.430" v="4" actId="1076"/>
          <ac:picMkLst>
            <pc:docMk/>
            <pc:sldMk cId="3103039189" sldId="256"/>
            <ac:picMk id="4" creationId="{B1EF83DD-4031-488F-9E66-1BBDB58EEC57}"/>
          </ac:picMkLst>
        </pc:picChg>
      </pc:sldChg>
    </pc:docChg>
  </pc:docChgLst>
  <pc:docChgLst>
    <pc:chgData name="Anne Haig Smith" userId="S::ahaigsmith@activatelearning.ac.uk::ac118105-9612-40b2-8906-954d367bd66b" providerId="AD" clId="Web-{AC8C3D6E-A4FF-4D28-B73E-5FF358204059}"/>
    <pc:docChg chg="modSld">
      <pc:chgData name="Anne Haig Smith" userId="S::ahaigsmith@activatelearning.ac.uk::ac118105-9612-40b2-8906-954d367bd66b" providerId="AD" clId="Web-{AC8C3D6E-A4FF-4D28-B73E-5FF358204059}" dt="2022-04-28T11:05:28.511" v="2"/>
      <pc:docMkLst>
        <pc:docMk/>
      </pc:docMkLst>
      <pc:sldChg chg="delSp modSp">
        <pc:chgData name="Anne Haig Smith" userId="S::ahaigsmith@activatelearning.ac.uk::ac118105-9612-40b2-8906-954d367bd66b" providerId="AD" clId="Web-{AC8C3D6E-A4FF-4D28-B73E-5FF358204059}" dt="2022-04-28T11:05:28.511" v="2"/>
        <pc:sldMkLst>
          <pc:docMk/>
          <pc:sldMk cId="3103039189" sldId="256"/>
        </pc:sldMkLst>
        <pc:spChg chg="del mod">
          <ac:chgData name="Anne Haig Smith" userId="S::ahaigsmith@activatelearning.ac.uk::ac118105-9612-40b2-8906-954d367bd66b" providerId="AD" clId="Web-{AC8C3D6E-A4FF-4D28-B73E-5FF358204059}" dt="2022-04-28T11:05:28.511" v="2"/>
          <ac:spMkLst>
            <pc:docMk/>
            <pc:sldMk cId="3103039189" sldId="256"/>
            <ac:spMk id="3" creationId="{1E2BB635-7C52-130B-9515-60598D606D7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454B-1890-49C0-9B2D-AC37FB2D1F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50BDBC-DA2F-45DE-86CF-C633929564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2C74E-8C24-4534-B246-0295044A7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4731-796F-42A4-9757-1683ABA04EFC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185D2-76AB-484A-B147-3E0844EDD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1C7F1-6CAD-4FA4-9498-D5E418B49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2364-8E26-49BB-8E0A-BEE32876F6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480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33FF4-50FE-4534-A7E4-DED8B98CA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96034E-9783-4845-962D-1057794CC2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F460B-A651-4146-86DD-A54E00E6A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4731-796F-42A4-9757-1683ABA04EFC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B9E75-7138-49A3-8F9A-899A11CD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79C4C-E8D7-47D4-A85D-34C092664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2364-8E26-49BB-8E0A-BEE32876F6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306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E4C8BD-350C-48B6-8BB7-DF369ED7B8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7C91EC-4170-4F8C-B02E-32CB9085CE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1C9DB-60B9-40D0-8F27-1C7531D88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4731-796F-42A4-9757-1683ABA04EFC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1B801-B538-41F0-A3B9-9EAF39DFB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76257-BD4A-41B9-BC59-0D7AA2BB7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2364-8E26-49BB-8E0A-BEE32876F6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06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6A35EAA-ED80-4FF1-942C-82B1D483AF60}"/>
              </a:ext>
            </a:extLst>
          </p:cNvPr>
          <p:cNvSpPr/>
          <p:nvPr/>
        </p:nvSpPr>
        <p:spPr>
          <a:xfrm rot="21133683" flipH="1">
            <a:off x="977627" y="481134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415F49B-3CBC-46CF-AFB5-988852D0479E}"/>
              </a:ext>
            </a:extLst>
          </p:cNvPr>
          <p:cNvSpPr/>
          <p:nvPr/>
        </p:nvSpPr>
        <p:spPr>
          <a:xfrm rot="21133683" flipH="1">
            <a:off x="1010574" y="456230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0FF0C0-FC1A-4C5B-9FE5-09BA33FF7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392" y="1398181"/>
            <a:ext cx="7134446" cy="2870791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989092-15F8-4341-8D94-9E799301C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0835" y="5135527"/>
            <a:ext cx="4397164" cy="1057938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7328B-E858-4921-99C2-3B0BE1724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81296-9B7B-4EF3-89B3-8B33E6070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2FE59-6CD1-4D0F-8A06-10CA2D383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670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C77D-9BA0-4A3B-B823-2059DC3C3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811DB-C16F-4CED-97C6-73ABD71F3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14D3C-7343-4DD7-B816-0D4D66BD6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409C8-4D7C-40EE-A12E-59CB555C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222D5-7193-4F59-83B4-3C19E8B1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7041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BEFA1-A4AB-4CF4-B02E-57AAED571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971" y="1709738"/>
            <a:ext cx="9165772" cy="296327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B406C-F19A-4393-9AD1-A300A7E45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1971" y="4875028"/>
            <a:ext cx="9165772" cy="1052623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D7AE7-47F6-4023-8D44-8BA1DAB05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B32FC-A974-44FC-9804-F871EE51D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9ADE9-F40E-4E3B-AB8D-68CB1F48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9013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4D816-3E01-4EFD-AD9C-783D674D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53D69-34A7-451D-A902-5F6CD1334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0722" y="2095500"/>
            <a:ext cx="4999077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1E0E2-7D34-48E0-8795-546D2F00E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1056" y="2095500"/>
            <a:ext cx="5072743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05476-6B6D-4BA3-919B-5335D6429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B6D41-07E2-4F6D-BB39-217957FE7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0CA9C-BFED-484F-B765-EA8CE4B4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3197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74AD2-5208-4201-90A7-F96187619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02129"/>
            <a:ext cx="10326688" cy="11256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3FF53-BE24-42E9-BA12-BC5863CBF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1827804"/>
            <a:ext cx="4968875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84776-6678-4D27-9BE9-5D83FC9E8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8700" y="2642191"/>
            <a:ext cx="4968875" cy="34024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BCA2E2-5B30-43B4-8FCD-23015451F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81054" y="1827804"/>
            <a:ext cx="5087034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A7B7A1-E670-4E7E-AEBA-340893DE8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81054" y="2642191"/>
            <a:ext cx="5087034" cy="34024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44D3AE-982A-4CC3-8456-4D4B0E35D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FE3087-09F9-4436-8236-8693EA498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413CB-0E24-4F96-AF8C-EE269ACC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2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5CAD1C-D319-4A48-8DF9-50699231C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3D0181-83E0-4AB1-B372-24D6C075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50352C-6317-4DD0-84C4-AE7DDAC5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8F340C5-9EBB-43D9-91F5-F767DBD59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01240" y="1130240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ECC812-F2A9-46D4-9B78-6659C68ED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671" y="1932214"/>
            <a:ext cx="6966858" cy="309154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7A37F60-69E7-41AC-BC9A-9DBC3B577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55668" y="1103025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574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6D441F-9FBB-4F90-987A-39793DE0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C92B1E-8D5D-45CA-9A8B-53E3B7FEC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89E71-49A9-4CE9-AD1D-780A876B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09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4053A-B2EE-4E20-9723-6BB0BBD50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3272"/>
            <a:ext cx="3932237" cy="173272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065AB-0DF3-4C86-AB5F-EB65021F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642" y="987425"/>
            <a:ext cx="593974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D99FAE-8825-466D-9F1E-3B7BAED2C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8550"/>
            <a:ext cx="3932237" cy="350043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A6375-677F-4A58-B98D-18F3DEF8E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40F2C-7AE7-481B-856A-B3E26AE8B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7C48C-9BD9-41CB-915E-A905B8869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8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9D298-3526-47A8-AA3F-01BA2E275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DE11A-AC89-4714-8121-840DBDA33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31B7A-72B1-4FF0-BDC4-A9D328DA4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4731-796F-42A4-9757-1683ABA04EFC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0F654-BFA1-49D3-B9E2-E472F24DB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0CB60-F6EE-464A-8F07-B657429AE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2364-8E26-49BB-8E0A-BEE32876F6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032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B6DE4-025D-4D93-A5D0-FB4589720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15915"/>
            <a:ext cx="3932237" cy="16700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93EE21-471F-4B7B-B7AF-192243A127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6B769-8E40-42E6-8F62-C4347B0CE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5744"/>
            <a:ext cx="3932237" cy="35032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84DC6-1AA3-4779-8EDF-F4A87750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7F83E-FAF9-43E1-95CC-6F4EDD76B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D8C7B-B211-4BAF-9C05-09CF993B0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160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39E3-FB89-4585-A22D-15851E8DE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4B498-70D2-4956-A576-83345B38D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A84CB-FF9E-43D6-8805-B4ABB520D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7EE14-0A60-428B-BC0E-A50951E0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A9A22-BBF2-4B23-B17F-B32AC87D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0737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5CC51B-E0BE-4D50-A04A-571F8BCAE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99550" y="692150"/>
            <a:ext cx="2254250" cy="53099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F5607-7A89-4981-87F4-98BC7CE0A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692150"/>
            <a:ext cx="8108950" cy="53099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0D5BE-275A-42D5-BCE1-357D53FC5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25F9A-B406-4028-AC92-D12450519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70F0A-5147-4274-A0A1-BD219179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3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8FFBD-8F19-4D55-A6DD-2FCF17A74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CB864-DCAC-4A38-9D44-5646205E2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F8ACC-F627-451C-A010-3E7A443E7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4731-796F-42A4-9757-1683ABA04EFC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8E458-CB31-4703-8833-16E832A86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953E0-AA52-4C4C-B5A5-F9E12606B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2364-8E26-49BB-8E0A-BEE32876F6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374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A630C-8984-458A-BA68-60FF9CDB9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2B652-D8BA-4818-93E5-C9E9FD5F5C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AB8297-60E6-4CA3-9618-2C399A7298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052BD8-06AD-4A88-AE38-EA457B525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4731-796F-42A4-9757-1683ABA04EFC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C4F9E1-22E5-41F8-9829-A4219E8D0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F76D4D-774D-4377-9A9A-9AB7A9828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2364-8E26-49BB-8E0A-BEE32876F6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168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1775D-A37C-4A8A-B5FC-704EEA6E8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FA3F9-771D-4183-8E19-B30AF6570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111AAA-D41C-4D06-B4D6-2CD1147C6B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7B0BE8-1E2E-4F56-88A7-BA6FB62216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469B07-8124-4A47-BB17-0602B1164D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275F69-236E-4496-8A6B-BB250754E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4731-796F-42A4-9757-1683ABA04EFC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B6DD81-3096-489B-81FA-5D68BB802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B5FD99-5C2D-4DA8-A8A3-5CFDAD6B4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2364-8E26-49BB-8E0A-BEE32876F6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04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1C730-360F-4FA4-AF78-E1DAAF1C4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A4B659-380D-4F4B-972C-97BA759AA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4731-796F-42A4-9757-1683ABA04EFC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C1E77B-312A-4A0A-9723-B56DA1A52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B3D28E-7D4D-4724-B128-D51F39606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2364-8E26-49BB-8E0A-BEE32876F6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673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8406C3-FEEC-4385-A980-632365637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4731-796F-42A4-9757-1683ABA04EFC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920D3B-3E3C-442E-8BB8-95541AAFF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730DCF-2C02-41D1-853D-341FA3F87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2364-8E26-49BB-8E0A-BEE32876F6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143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A9F40-DC53-4465-B4F2-51FA2A638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00196-0F37-4841-8FA5-C61907055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749EB9-43DC-40B0-9B76-4FF630F0D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CA5D43-C830-41D2-AC9E-A3CF3DBB2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4731-796F-42A4-9757-1683ABA04EFC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58FDD6-916B-46E2-BCB9-552974805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01182C-4CA0-434D-9174-8AC034305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2364-8E26-49BB-8E0A-BEE32876F6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70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1FBDF-7B52-48FF-90B6-96C6F202E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40C8F2-5D7A-4F1E-91A4-D982F0EE63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00E525-DE6B-4106-B01D-7ED74E1C84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C7D964-7CCD-4F32-9CB4-4E691F111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4731-796F-42A4-9757-1683ABA04EFC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F44DC-D122-4213-B4ED-AB7B81CAC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45FD80-B67A-48E6-A4A8-E8B8E5911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2364-8E26-49BB-8E0A-BEE32876F6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180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596643-D459-4781-A995-45D6A6EBC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E4B94-39DC-48CD-936F-5D204A235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8C3BD-AD59-49B1-BC8E-5F6434C897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84731-796F-42A4-9757-1683ABA04EFC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D5FE1-7BC5-4629-B90F-D7A6495DF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A189B-A8DC-4AFF-ADF4-7303F6F67D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92364-8E26-49BB-8E0A-BEE32876F6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63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AAE2DA9-9BAF-4D46-BC97-20425C5321FD}"/>
              </a:ext>
            </a:extLst>
          </p:cNvPr>
          <p:cNvSpPr/>
          <p:nvPr/>
        </p:nvSpPr>
        <p:spPr>
          <a:xfrm>
            <a:off x="372926" y="367993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68807" y="-29564"/>
                  <a:pt x="11499601" y="84193"/>
                </a:cubicBezTo>
                <a:lnTo>
                  <a:pt x="11496115" y="333210"/>
                </a:lnTo>
                <a:cubicBezTo>
                  <a:pt x="11496285" y="48943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489E99-8A12-4C4F-92F9-95B01D814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4" y="558209"/>
            <a:ext cx="10333075" cy="1414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1B211-A6C3-4384-AA0B-7A8561A53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0726" y="2089298"/>
            <a:ext cx="10333074" cy="3827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07E98-5ED3-41C2-BC39-EA8FB826AB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834" y="6356350"/>
            <a:ext cx="2604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fld id="{C1691109-F4F8-4597-962C-A4F4B796063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93049-EC55-4ABD-8F77-F5A84AE38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56153" y="6356350"/>
            <a:ext cx="34441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B6DF-CCDC-4ED0-A4B2-1512B668F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0263" y="6356350"/>
            <a:ext cx="523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2D2C6CA-56BB-4A08-A1E2-342F83955EDB}"/>
              </a:ext>
            </a:extLst>
          </p:cNvPr>
          <p:cNvSpPr/>
          <p:nvPr/>
        </p:nvSpPr>
        <p:spPr>
          <a:xfrm>
            <a:off x="403284" y="389461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5500 h 6255974"/>
              <a:gd name="connsiteX1" fmla="*/ 11263634 w 11499601"/>
              <a:gd name="connsiteY1" fmla="*/ 16394 h 6255974"/>
              <a:gd name="connsiteX2" fmla="*/ 11499601 w 11499601"/>
              <a:gd name="connsiteY2" fmla="*/ 64794 h 6255974"/>
              <a:gd name="connsiteX3" fmla="*/ 11496115 w 11499601"/>
              <a:gd name="connsiteY3" fmla="*/ 338710 h 6255974"/>
              <a:gd name="connsiteX4" fmla="*/ 11496626 w 11499601"/>
              <a:gd name="connsiteY4" fmla="*/ 807372 h 6255974"/>
              <a:gd name="connsiteX5" fmla="*/ 11482477 w 11499601"/>
              <a:gd name="connsiteY5" fmla="*/ 1840079 h 6255974"/>
              <a:gd name="connsiteX6" fmla="*/ 11478714 w 11499601"/>
              <a:gd name="connsiteY6" fmla="*/ 3525714 h 6255974"/>
              <a:gd name="connsiteX7" fmla="*/ 11419375 w 11499601"/>
              <a:gd name="connsiteY7" fmla="*/ 5987933 h 6255974"/>
              <a:gd name="connsiteX8" fmla="*/ 5959453 w 11499601"/>
              <a:gd name="connsiteY8" fmla="*/ 5978886 h 6255974"/>
              <a:gd name="connsiteX9" fmla="*/ 4858766 w 11499601"/>
              <a:gd name="connsiteY9" fmla="*/ 6005062 h 6255974"/>
              <a:gd name="connsiteX10" fmla="*/ 3239306 w 11499601"/>
              <a:gd name="connsiteY10" fmla="*/ 5978241 h 6255974"/>
              <a:gd name="connsiteX11" fmla="*/ 3217554 w 11499601"/>
              <a:gd name="connsiteY11" fmla="*/ 6011412 h 6255974"/>
              <a:gd name="connsiteX12" fmla="*/ 3219866 w 11499601"/>
              <a:gd name="connsiteY12" fmla="*/ 6255974 h 6255974"/>
              <a:gd name="connsiteX13" fmla="*/ 2870715 w 11499601"/>
              <a:gd name="connsiteY13" fmla="*/ 6061661 h 6255974"/>
              <a:gd name="connsiteX14" fmla="*/ 2785655 w 11499601"/>
              <a:gd name="connsiteY14" fmla="*/ 5978241 h 6255974"/>
              <a:gd name="connsiteX15" fmla="*/ 2301504 w 11499601"/>
              <a:gd name="connsiteY15" fmla="*/ 5973147 h 6255974"/>
              <a:gd name="connsiteX16" fmla="*/ 666073 w 11499601"/>
              <a:gd name="connsiteY16" fmla="*/ 5964071 h 6255974"/>
              <a:gd name="connsiteX17" fmla="*/ 94741 w 11499601"/>
              <a:gd name="connsiteY17" fmla="*/ 5962915 h 6255974"/>
              <a:gd name="connsiteX18" fmla="*/ 37859 w 11499601"/>
              <a:gd name="connsiteY18" fmla="*/ 5881560 h 6255974"/>
              <a:gd name="connsiteX19" fmla="*/ 28975 w 11499601"/>
              <a:gd name="connsiteY19" fmla="*/ 2612388 h 6255974"/>
              <a:gd name="connsiteX20" fmla="*/ 33539 w 11499601"/>
              <a:gd name="connsiteY20" fmla="*/ 65360 h 6255974"/>
              <a:gd name="connsiteX21" fmla="*/ 39830 w 11499601"/>
              <a:gd name="connsiteY21" fmla="*/ 47528 h 6255974"/>
              <a:gd name="connsiteX22" fmla="*/ 88659 w 11499601"/>
              <a:gd name="connsiteY22" fmla="*/ 42782 h 6255974"/>
              <a:gd name="connsiteX23" fmla="*/ 301554 w 11499601"/>
              <a:gd name="connsiteY23" fmla="*/ 42782 h 6255974"/>
              <a:gd name="connsiteX24" fmla="*/ 416464 w 11499601"/>
              <a:gd name="connsiteY24" fmla="*/ 36225 h 6255974"/>
              <a:gd name="connsiteX25" fmla="*/ 907723 w 11499601"/>
              <a:gd name="connsiteY25" fmla="*/ 29769 h 6255974"/>
              <a:gd name="connsiteX26" fmla="*/ 3989089 w 11499601"/>
              <a:gd name="connsiteY26" fmla="*/ 35153 h 6255974"/>
              <a:gd name="connsiteX27" fmla="*/ 9680053 w 11499601"/>
              <a:gd name="connsiteY27" fmla="*/ 5500 h 62559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5929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1172 w 11499601"/>
              <a:gd name="connsiteY3" fmla="*/ 31329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83635" y="5293"/>
                  <a:pt x="11499601" y="39374"/>
                </a:cubicBezTo>
                <a:lnTo>
                  <a:pt x="11491172" y="313290"/>
                </a:lnTo>
                <a:cubicBezTo>
                  <a:pt x="11491342" y="46951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678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b="1" kern="1200" spc="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SzPct val="73000"/>
        <a:buFontTx/>
        <a:buNone/>
        <a:defRPr sz="3200" b="1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18288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800" b="1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4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182880" algn="l" defTabSz="914400" rtl="0" eaLnBrk="1" latinLnBrk="0" hangingPunct="1">
        <a:lnSpc>
          <a:spcPct val="100000"/>
        </a:lnSpc>
        <a:spcBef>
          <a:spcPts val="500"/>
        </a:spcBef>
        <a:buSzPct val="73000"/>
        <a:buFont typeface="Arial" panose="020B0604020202020204" pitchFamily="34" charset="0"/>
        <a:buChar char="•"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ultofpedagogy.com/feedforward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twitter.com/teacherhead/status/1497541387050491906?t=6L5VJ8IMEUjUh6s-CM36kQ&amp;s=09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B1EF83DD-4031-488F-9E66-1BBDB58EEC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331" y="641868"/>
            <a:ext cx="6253909" cy="416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C39C7F-D261-CF06-3780-3426334D49FA}"/>
              </a:ext>
            </a:extLst>
          </p:cNvPr>
          <p:cNvSpPr txBox="1"/>
          <p:nvPr/>
        </p:nvSpPr>
        <p:spPr>
          <a:xfrm>
            <a:off x="4032380" y="5113176"/>
            <a:ext cx="361405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>
                <a:latin typeface="Arial"/>
                <a:cs typeface="Calibri"/>
              </a:rPr>
              <a:t>Session 4: Feedback</a:t>
            </a:r>
          </a:p>
        </p:txBody>
      </p:sp>
    </p:spTree>
    <p:extLst>
      <p:ext uri="{BB962C8B-B14F-4D97-AF65-F5344CB8AC3E}">
        <p14:creationId xmlns:p14="http://schemas.microsoft.com/office/powerpoint/2010/main" val="3103039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50CEA-1B77-4E9B-A77C-0AD090083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Why is this poor practice?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83C6F-CED4-4339-A6BE-590CCB6DB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Good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Style!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Disorganised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This just won’t do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You appear to be unable to distinguish between that which is given and that to be proven.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Well done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4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am proud of you!</a:t>
            </a:r>
            <a:endParaRPr lang="en-GB" sz="2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369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F1BDA-3748-4994-B7C6-6AA13C3D9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Do you think these are better? 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C9335-7932-4046-9F4C-039F814C8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724" y="2080420"/>
            <a:ext cx="10333074" cy="3827722"/>
          </a:xfrm>
        </p:spPr>
        <p:txBody>
          <a:bodyPr>
            <a:normAutofit fontScale="92500" lnSpcReduction="20000"/>
          </a:bodyPr>
          <a:lstStyle/>
          <a:p>
            <a:pPr marL="342900" indent="-342900" algn="l" rtl="0" fontAlgn="base">
              <a:buFont typeface="Wingdings" panose="05000000000000000000" pitchFamily="2" charset="2"/>
              <a:buChar char="ü"/>
            </a:pPr>
            <a:r>
              <a:rPr lang="en-GB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Well done, that’s a good way to solve that problem</a:t>
            </a:r>
            <a:r>
              <a:rPr lang="en-GB" sz="2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51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rtl="0" fontAlgn="base">
              <a:buFont typeface="Wingdings" panose="05000000000000000000" pitchFamily="2" charset="2"/>
              <a:buChar char="ü"/>
            </a:pPr>
            <a:r>
              <a:rPr lang="en-GB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That’s really excellent. The presentation of the data is crystal clear</a:t>
            </a:r>
            <a:r>
              <a:rPr lang="en-GB" sz="2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51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rtl="0" fontAlgn="base">
              <a:buFont typeface="Wingdings" panose="05000000000000000000" pitchFamily="2" charset="2"/>
              <a:buChar char="ü"/>
            </a:pPr>
            <a:r>
              <a:rPr lang="en-GB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Good, all the commas are in exactly the right place</a:t>
            </a:r>
            <a:r>
              <a:rPr lang="en-GB" sz="2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51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rtl="0" fontAlgn="base">
              <a:buFont typeface="Wingdings" panose="05000000000000000000" pitchFamily="2" charset="2"/>
              <a:buChar char="ü"/>
            </a:pPr>
            <a:r>
              <a:rPr lang="en-GB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meaning is not very clear here. I find what it appears to mean very unlikely, can you quote the figures?</a:t>
            </a:r>
            <a:r>
              <a:rPr lang="en-GB" sz="2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51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rtl="0" fontAlgn="base">
              <a:buFont typeface="Wingdings" panose="05000000000000000000" pitchFamily="2" charset="2"/>
              <a:buChar char="ü"/>
            </a:pPr>
            <a:r>
              <a:rPr lang="en-GB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middle sentence is not related clearly to the other two</a:t>
            </a:r>
            <a:r>
              <a:rPr lang="en-GB" sz="2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51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rtl="0" fontAlgn="base">
              <a:buFont typeface="Wingdings" panose="05000000000000000000" pitchFamily="2" charset="2"/>
              <a:buChar char="ü"/>
            </a:pPr>
            <a:r>
              <a:rPr lang="en-GB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Important point but needs broadening out from specific examples</a:t>
            </a:r>
            <a:r>
              <a:rPr lang="en-GB" sz="2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51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rtl="0" fontAlgn="base">
              <a:buFont typeface="Wingdings" panose="05000000000000000000" pitchFamily="2" charset="2"/>
              <a:buChar char="ü"/>
            </a:pPr>
            <a:r>
              <a:rPr lang="en-GB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Yes, it is very difficult to assess the effectiveness of the Labour Party in this role. I would have welcomed an example on a local issue known to you.</a:t>
            </a:r>
            <a:r>
              <a:rPr lang="en-GB" sz="2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516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B9215-5831-46BD-9BB9-45858F135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EBI – Even BETTER IF! We use FEEDFORWARD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B8F6B-89D4-4E8D-AC65-CD47E0CB8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dirty="0">
                <a:latin typeface="Arial" panose="020B0604020202020204" pitchFamily="34" charset="0"/>
                <a:cs typeface="Arial" panose="020B0604020202020204" pitchFamily="34" charset="0"/>
              </a:rPr>
              <a:t>Plan next time to include more examples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dirty="0">
                <a:latin typeface="Arial" panose="020B0604020202020204" pitchFamily="34" charset="0"/>
                <a:cs typeface="Arial" panose="020B0604020202020204" pitchFamily="34" charset="0"/>
              </a:rPr>
              <a:t>Add a further explanation to show the differences in approaches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dirty="0">
                <a:latin typeface="Arial" panose="020B0604020202020204" pitchFamily="34" charset="0"/>
                <a:cs typeface="Arial" panose="020B0604020202020204" pitchFamily="34" charset="0"/>
              </a:rPr>
              <a:t>Research so that you include more resources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dirty="0">
                <a:latin typeface="Arial" panose="020B0604020202020204" pitchFamily="34" charset="0"/>
                <a:cs typeface="Arial" panose="020B0604020202020204" pitchFamily="34" charset="0"/>
              </a:rPr>
              <a:t>Experiment with a larger range of colour combinations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dirty="0">
                <a:latin typeface="Arial" panose="020B0604020202020204" pitchFamily="34" charset="0"/>
                <a:cs typeface="Arial" panose="020B0604020202020204" pitchFamily="34" charset="0"/>
              </a:rPr>
              <a:t>Check your spellings of the keywords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GB" dirty="0"/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GB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2459147-A6C8-4AF9-BD55-AC9F2DC48847}"/>
              </a:ext>
            </a:extLst>
          </p:cNvPr>
          <p:cNvSpPr/>
          <p:nvPr/>
        </p:nvSpPr>
        <p:spPr>
          <a:xfrm>
            <a:off x="9197266" y="686626"/>
            <a:ext cx="2400136" cy="141413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Avoid negative comments that will shut the learners off from moving forward.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3208FD-58E3-4253-9518-D5DB19C75C25}"/>
              </a:ext>
            </a:extLst>
          </p:cNvPr>
          <p:cNvSpPr txBox="1"/>
          <p:nvPr/>
        </p:nvSpPr>
        <p:spPr>
          <a:xfrm>
            <a:off x="9597292" y="4866486"/>
            <a:ext cx="2101710" cy="116955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Further information here: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https://www.cultofpedagogy.com/feedforward/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2296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6A35EAA-ED80-4FF1-942C-82B1D483A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33683" flipH="1">
            <a:off x="977627" y="481134"/>
            <a:ext cx="9378187" cy="5238589"/>
          </a:xfrm>
          <a:custGeom>
            <a:avLst/>
            <a:gdLst/>
            <a:ahLst/>
            <a:cxnLst/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415F49B-3CBC-46CF-AFB5-988852D04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33683" flipH="1">
            <a:off x="1010574" y="456230"/>
            <a:ext cx="9378187" cy="5238589"/>
          </a:xfrm>
          <a:custGeom>
            <a:avLst/>
            <a:gdLst/>
            <a:ahLst/>
            <a:cxnLst/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6FB0F23-3B45-4057-92D7-60A175991B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D2379F-3B96-49A4-AB18-47EF9E309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539" y="4864496"/>
            <a:ext cx="10658121" cy="98515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Focus YOUR feedback on what you want to improve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9953613-5A5A-4383-B8C2-6A202946F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4291217"/>
          </a:xfrm>
          <a:custGeom>
            <a:avLst/>
            <a:gdLst>
              <a:gd name="connsiteX0" fmla="*/ 11939278 w 12192000"/>
              <a:gd name="connsiteY0" fmla="*/ 4505678 h 4505788"/>
              <a:gd name="connsiteX1" fmla="*/ 11424827 w 12192000"/>
              <a:gd name="connsiteY1" fmla="*/ 4495007 h 4505788"/>
              <a:gd name="connsiteX2" fmla="*/ 10611484 w 12192000"/>
              <a:gd name="connsiteY2" fmla="*/ 4501297 h 4505788"/>
              <a:gd name="connsiteX3" fmla="*/ 1537138 w 12192000"/>
              <a:gd name="connsiteY3" fmla="*/ 4479019 h 4505788"/>
              <a:gd name="connsiteX4" fmla="*/ 113174 w 12192000"/>
              <a:gd name="connsiteY4" fmla="*/ 4461702 h 4505788"/>
              <a:gd name="connsiteX5" fmla="*/ 0 w 12192000"/>
              <a:gd name="connsiteY5" fmla="*/ 4459468 h 4505788"/>
              <a:gd name="connsiteX6" fmla="*/ 0 w 12192000"/>
              <a:gd name="connsiteY6" fmla="*/ 0 h 4505788"/>
              <a:gd name="connsiteX7" fmla="*/ 12192000 w 12192000"/>
              <a:gd name="connsiteY7" fmla="*/ 0 h 4505788"/>
              <a:gd name="connsiteX8" fmla="*/ 12192000 w 12192000"/>
              <a:gd name="connsiteY8" fmla="*/ 4499412 h 4505788"/>
              <a:gd name="connsiteX9" fmla="*/ 12183330 w 12192000"/>
              <a:gd name="connsiteY9" fmla="*/ 4500309 h 4505788"/>
              <a:gd name="connsiteX10" fmla="*/ 11983621 w 12192000"/>
              <a:gd name="connsiteY10" fmla="*/ 4505604 h 4505788"/>
              <a:gd name="connsiteX11" fmla="*/ 11939278 w 12192000"/>
              <a:gd name="connsiteY11" fmla="*/ 4505678 h 450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4505788">
                <a:moveTo>
                  <a:pt x="11939278" y="4505678"/>
                </a:moveTo>
                <a:cubicBezTo>
                  <a:pt x="11817135" y="4504551"/>
                  <a:pt x="11574433" y="4495156"/>
                  <a:pt x="11424827" y="4495007"/>
                </a:cubicBezTo>
                <a:cubicBezTo>
                  <a:pt x="11139862" y="4494723"/>
                  <a:pt x="10930345" y="4504998"/>
                  <a:pt x="10611484" y="4501297"/>
                </a:cubicBezTo>
                <a:cubicBezTo>
                  <a:pt x="8176893" y="4532664"/>
                  <a:pt x="4168459" y="4370065"/>
                  <a:pt x="1537138" y="4479019"/>
                </a:cubicBezTo>
                <a:cubicBezTo>
                  <a:pt x="755355" y="4495523"/>
                  <a:pt x="519578" y="4472425"/>
                  <a:pt x="113174" y="4461702"/>
                </a:cubicBezTo>
                <a:lnTo>
                  <a:pt x="0" y="4459468"/>
                </a:lnTo>
                <a:lnTo>
                  <a:pt x="0" y="0"/>
                </a:lnTo>
                <a:lnTo>
                  <a:pt x="12192000" y="0"/>
                </a:lnTo>
                <a:lnTo>
                  <a:pt x="12192000" y="4499412"/>
                </a:lnTo>
                <a:lnTo>
                  <a:pt x="12183330" y="4500309"/>
                </a:lnTo>
                <a:cubicBezTo>
                  <a:pt x="12145326" y="4501926"/>
                  <a:pt x="12084089" y="4500034"/>
                  <a:pt x="11983621" y="4505604"/>
                </a:cubicBezTo>
                <a:cubicBezTo>
                  <a:pt x="11971715" y="4505831"/>
                  <a:pt x="11956727" y="4505839"/>
                  <a:pt x="11939278" y="4505678"/>
                </a:cubicBezTo>
                <a:close/>
              </a:path>
            </a:pathLst>
          </a:custGeom>
          <a:solidFill>
            <a:srgbClr val="FFFFF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ED1E7EA9-A79D-4C75-ADF1-E042AF7917A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F7CBF2-7AC1-47C0-B312-D78C9C372960}"/>
              </a:ext>
            </a:extLst>
          </p:cNvPr>
          <p:cNvSpPr txBox="1"/>
          <p:nvPr/>
        </p:nvSpPr>
        <p:spPr>
          <a:xfrm>
            <a:off x="900486" y="1268811"/>
            <a:ext cx="10509509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What’s the point?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Offering feedback on the process and not the individual’s character will often allow students to create more positive attitudes towards taking on new challenges (Brock and Hundley, 2016).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Lessons are seen as safe spaces to make mistakes as that is how we move forward and become successful.</a:t>
            </a:r>
          </a:p>
        </p:txBody>
      </p:sp>
    </p:spTree>
    <p:extLst>
      <p:ext uri="{BB962C8B-B14F-4D97-AF65-F5344CB8AC3E}">
        <p14:creationId xmlns:p14="http://schemas.microsoft.com/office/powerpoint/2010/main" val="712284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58D66-311B-4AC4-A59F-AF59218EE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3600" kern="1200" dirty="0">
                <a:latin typeface="Arial" panose="020B0604020202020204" pitchFamily="34" charset="0"/>
                <a:cs typeface="Arial" panose="020B0604020202020204" pitchFamily="34" charset="0"/>
              </a:rPr>
              <a:t>Can you create feedback for one of these?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D93F4BB-C82A-48DC-9913-8A67E304F5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4407" y="1622144"/>
            <a:ext cx="11260949" cy="39976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1E6EBBD-905A-4F44-A8D5-4C8C4FD36907}"/>
              </a:ext>
            </a:extLst>
          </p:cNvPr>
          <p:cNvSpPr txBox="1"/>
          <p:nvPr/>
        </p:nvSpPr>
        <p:spPr>
          <a:xfrm>
            <a:off x="763480" y="1740023"/>
            <a:ext cx="2574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938974-FF7B-4AB7-A404-661388B27DAE}"/>
              </a:ext>
            </a:extLst>
          </p:cNvPr>
          <p:cNvSpPr txBox="1"/>
          <p:nvPr/>
        </p:nvSpPr>
        <p:spPr>
          <a:xfrm>
            <a:off x="10438104" y="1740023"/>
            <a:ext cx="2574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A75F95-EF78-4317-B95A-5D09F46C91D0}"/>
              </a:ext>
            </a:extLst>
          </p:cNvPr>
          <p:cNvSpPr txBox="1"/>
          <p:nvPr/>
        </p:nvSpPr>
        <p:spPr>
          <a:xfrm>
            <a:off x="6324418" y="1740023"/>
            <a:ext cx="2574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691BF3-BF4C-4904-81DE-3009D7A0DA71}"/>
              </a:ext>
            </a:extLst>
          </p:cNvPr>
          <p:cNvSpPr txBox="1"/>
          <p:nvPr/>
        </p:nvSpPr>
        <p:spPr>
          <a:xfrm>
            <a:off x="3543949" y="1759258"/>
            <a:ext cx="2574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26EC99-99E8-4992-9E9D-FE897B466AAE}"/>
              </a:ext>
            </a:extLst>
          </p:cNvPr>
          <p:cNvSpPr txBox="1"/>
          <p:nvPr/>
        </p:nvSpPr>
        <p:spPr>
          <a:xfrm>
            <a:off x="840420" y="3862695"/>
            <a:ext cx="2574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3E6B2B-6E69-4E88-A510-575CA49E3864}"/>
              </a:ext>
            </a:extLst>
          </p:cNvPr>
          <p:cNvSpPr txBox="1"/>
          <p:nvPr/>
        </p:nvSpPr>
        <p:spPr>
          <a:xfrm>
            <a:off x="2911126" y="3889899"/>
            <a:ext cx="2574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B8DC65-A8F8-469B-A4AB-6C6DFBBBE564}"/>
              </a:ext>
            </a:extLst>
          </p:cNvPr>
          <p:cNvSpPr txBox="1"/>
          <p:nvPr/>
        </p:nvSpPr>
        <p:spPr>
          <a:xfrm>
            <a:off x="5890699" y="3889899"/>
            <a:ext cx="2574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3A14D4-8F2B-4A73-AB15-0F9BE920D418}"/>
              </a:ext>
            </a:extLst>
          </p:cNvPr>
          <p:cNvSpPr txBox="1"/>
          <p:nvPr/>
        </p:nvSpPr>
        <p:spPr>
          <a:xfrm>
            <a:off x="8870272" y="3889899"/>
            <a:ext cx="2574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4D957D4-4E46-4DE4-B4DD-A40617D4AFE6}"/>
              </a:ext>
            </a:extLst>
          </p:cNvPr>
          <p:cNvSpPr txBox="1"/>
          <p:nvPr/>
        </p:nvSpPr>
        <p:spPr>
          <a:xfrm>
            <a:off x="8445624" y="1707757"/>
            <a:ext cx="2574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234821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D6A03ED-7B7A-4C88-8FFC-A4D862447D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F0EDCA-AB70-43E3-B5BA-54DC401E6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0015" y="747906"/>
            <a:ext cx="3811205" cy="2058793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Discussion on feedback using the SIR method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53975754-B125-4FFC-9140-F88A16E3D0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79013" y="303198"/>
            <a:ext cx="6631387" cy="5959786"/>
          </a:xfrm>
          <a:custGeom>
            <a:avLst/>
            <a:gdLst>
              <a:gd name="connsiteX0" fmla="*/ 7142118 w 7680682"/>
              <a:gd name="connsiteY0" fmla="*/ 6405352 h 6405386"/>
              <a:gd name="connsiteX1" fmla="*/ 6552830 w 7680682"/>
              <a:gd name="connsiteY1" fmla="*/ 6396252 h 6405386"/>
              <a:gd name="connsiteX2" fmla="*/ 987782 w 7680682"/>
              <a:gd name="connsiteY2" fmla="*/ 6365722 h 6405386"/>
              <a:gd name="connsiteX3" fmla="*/ 0 w 7680682"/>
              <a:gd name="connsiteY3" fmla="*/ 6336938 h 6405386"/>
              <a:gd name="connsiteX4" fmla="*/ 0 w 7680682"/>
              <a:gd name="connsiteY4" fmla="*/ 32372 h 6405386"/>
              <a:gd name="connsiteX5" fmla="*/ 157934 w 7680682"/>
              <a:gd name="connsiteY5" fmla="*/ 32797 h 6405386"/>
              <a:gd name="connsiteX6" fmla="*/ 6431319 w 7680682"/>
              <a:gd name="connsiteY6" fmla="*/ 0 h 6405386"/>
              <a:gd name="connsiteX7" fmla="*/ 7631470 w 7680682"/>
              <a:gd name="connsiteY7" fmla="*/ 30531 h 6405386"/>
              <a:gd name="connsiteX8" fmla="*/ 7560032 w 7680682"/>
              <a:gd name="connsiteY8" fmla="*/ 6274128 h 6405386"/>
              <a:gd name="connsiteX9" fmla="*/ 7394324 w 7680682"/>
              <a:gd name="connsiteY9" fmla="*/ 6402154 h 6405386"/>
              <a:gd name="connsiteX10" fmla="*/ 7142118 w 7680682"/>
              <a:gd name="connsiteY10" fmla="*/ 6405352 h 6405386"/>
              <a:gd name="connsiteX0" fmla="*/ 7142118 w 7631470"/>
              <a:gd name="connsiteY0" fmla="*/ 6405352 h 6405386"/>
              <a:gd name="connsiteX1" fmla="*/ 6552830 w 7631470"/>
              <a:gd name="connsiteY1" fmla="*/ 6396252 h 6405386"/>
              <a:gd name="connsiteX2" fmla="*/ 987782 w 7631470"/>
              <a:gd name="connsiteY2" fmla="*/ 6365722 h 6405386"/>
              <a:gd name="connsiteX3" fmla="*/ 0 w 7631470"/>
              <a:gd name="connsiteY3" fmla="*/ 6336938 h 6405386"/>
              <a:gd name="connsiteX4" fmla="*/ 0 w 7631470"/>
              <a:gd name="connsiteY4" fmla="*/ 32372 h 6405386"/>
              <a:gd name="connsiteX5" fmla="*/ 157934 w 7631470"/>
              <a:gd name="connsiteY5" fmla="*/ 32797 h 6405386"/>
              <a:gd name="connsiteX6" fmla="*/ 6431319 w 7631470"/>
              <a:gd name="connsiteY6" fmla="*/ 0 h 6405386"/>
              <a:gd name="connsiteX7" fmla="*/ 7631470 w 7631470"/>
              <a:gd name="connsiteY7" fmla="*/ 30531 h 6405386"/>
              <a:gd name="connsiteX8" fmla="*/ 7560032 w 7631470"/>
              <a:gd name="connsiteY8" fmla="*/ 6274128 h 6405386"/>
              <a:gd name="connsiteX9" fmla="*/ 7394324 w 7631470"/>
              <a:gd name="connsiteY9" fmla="*/ 6402154 h 6405386"/>
              <a:gd name="connsiteX10" fmla="*/ 7142118 w 7631470"/>
              <a:gd name="connsiteY10" fmla="*/ 6405352 h 6405386"/>
              <a:gd name="connsiteX0" fmla="*/ 7154766 w 7644118"/>
              <a:gd name="connsiteY0" fmla="*/ 6405352 h 6405386"/>
              <a:gd name="connsiteX1" fmla="*/ 6565478 w 7644118"/>
              <a:gd name="connsiteY1" fmla="*/ 6396252 h 6405386"/>
              <a:gd name="connsiteX2" fmla="*/ 1000430 w 7644118"/>
              <a:gd name="connsiteY2" fmla="*/ 6365722 h 6405386"/>
              <a:gd name="connsiteX3" fmla="*/ 0 w 7644118"/>
              <a:gd name="connsiteY3" fmla="*/ 6324387 h 6405386"/>
              <a:gd name="connsiteX4" fmla="*/ 12648 w 7644118"/>
              <a:gd name="connsiteY4" fmla="*/ 32372 h 6405386"/>
              <a:gd name="connsiteX5" fmla="*/ 170582 w 7644118"/>
              <a:gd name="connsiteY5" fmla="*/ 32797 h 6405386"/>
              <a:gd name="connsiteX6" fmla="*/ 6443967 w 7644118"/>
              <a:gd name="connsiteY6" fmla="*/ 0 h 6405386"/>
              <a:gd name="connsiteX7" fmla="*/ 7644118 w 7644118"/>
              <a:gd name="connsiteY7" fmla="*/ 30531 h 6405386"/>
              <a:gd name="connsiteX8" fmla="*/ 7572680 w 7644118"/>
              <a:gd name="connsiteY8" fmla="*/ 6274128 h 6405386"/>
              <a:gd name="connsiteX9" fmla="*/ 7406972 w 7644118"/>
              <a:gd name="connsiteY9" fmla="*/ 6402154 h 6405386"/>
              <a:gd name="connsiteX10" fmla="*/ 7154766 w 7644118"/>
              <a:gd name="connsiteY10" fmla="*/ 6405352 h 6405386"/>
              <a:gd name="connsiteX0" fmla="*/ 7167747 w 7657099"/>
              <a:gd name="connsiteY0" fmla="*/ 6405352 h 6405386"/>
              <a:gd name="connsiteX1" fmla="*/ 6578459 w 7657099"/>
              <a:gd name="connsiteY1" fmla="*/ 6396252 h 6405386"/>
              <a:gd name="connsiteX2" fmla="*/ 1013411 w 7657099"/>
              <a:gd name="connsiteY2" fmla="*/ 6365722 h 6405386"/>
              <a:gd name="connsiteX3" fmla="*/ 12981 w 7657099"/>
              <a:gd name="connsiteY3" fmla="*/ 6324387 h 6405386"/>
              <a:gd name="connsiteX4" fmla="*/ 25629 w 7657099"/>
              <a:gd name="connsiteY4" fmla="*/ 32372 h 6405386"/>
              <a:gd name="connsiteX5" fmla="*/ 183563 w 7657099"/>
              <a:gd name="connsiteY5" fmla="*/ 32797 h 6405386"/>
              <a:gd name="connsiteX6" fmla="*/ 6456948 w 7657099"/>
              <a:gd name="connsiteY6" fmla="*/ 0 h 6405386"/>
              <a:gd name="connsiteX7" fmla="*/ 7657099 w 7657099"/>
              <a:gd name="connsiteY7" fmla="*/ 30531 h 6405386"/>
              <a:gd name="connsiteX8" fmla="*/ 7585661 w 7657099"/>
              <a:gd name="connsiteY8" fmla="*/ 6274128 h 6405386"/>
              <a:gd name="connsiteX9" fmla="*/ 7419953 w 7657099"/>
              <a:gd name="connsiteY9" fmla="*/ 6402154 h 6405386"/>
              <a:gd name="connsiteX10" fmla="*/ 7167747 w 7657099"/>
              <a:gd name="connsiteY10" fmla="*/ 6405352 h 6405386"/>
              <a:gd name="connsiteX0" fmla="*/ 7236700 w 7726052"/>
              <a:gd name="connsiteY0" fmla="*/ 6405352 h 6405386"/>
              <a:gd name="connsiteX1" fmla="*/ 6647412 w 7726052"/>
              <a:gd name="connsiteY1" fmla="*/ 6396252 h 6405386"/>
              <a:gd name="connsiteX2" fmla="*/ 1082364 w 7726052"/>
              <a:gd name="connsiteY2" fmla="*/ 6365722 h 6405386"/>
              <a:gd name="connsiteX3" fmla="*/ 6051 w 7726052"/>
              <a:gd name="connsiteY3" fmla="*/ 6324387 h 6405386"/>
              <a:gd name="connsiteX4" fmla="*/ 94582 w 7726052"/>
              <a:gd name="connsiteY4" fmla="*/ 32372 h 6405386"/>
              <a:gd name="connsiteX5" fmla="*/ 252516 w 7726052"/>
              <a:gd name="connsiteY5" fmla="*/ 32797 h 6405386"/>
              <a:gd name="connsiteX6" fmla="*/ 6525901 w 7726052"/>
              <a:gd name="connsiteY6" fmla="*/ 0 h 6405386"/>
              <a:gd name="connsiteX7" fmla="*/ 7726052 w 7726052"/>
              <a:gd name="connsiteY7" fmla="*/ 30531 h 6405386"/>
              <a:gd name="connsiteX8" fmla="*/ 7654614 w 7726052"/>
              <a:gd name="connsiteY8" fmla="*/ 6274128 h 6405386"/>
              <a:gd name="connsiteX9" fmla="*/ 7488906 w 7726052"/>
              <a:gd name="connsiteY9" fmla="*/ 6402154 h 6405386"/>
              <a:gd name="connsiteX10" fmla="*/ 7236700 w 7726052"/>
              <a:gd name="connsiteY10" fmla="*/ 6405352 h 6405386"/>
              <a:gd name="connsiteX0" fmla="*/ 7240058 w 7729410"/>
              <a:gd name="connsiteY0" fmla="*/ 6405352 h 6405386"/>
              <a:gd name="connsiteX1" fmla="*/ 6650770 w 7729410"/>
              <a:gd name="connsiteY1" fmla="*/ 6396252 h 6405386"/>
              <a:gd name="connsiteX2" fmla="*/ 1085722 w 7729410"/>
              <a:gd name="connsiteY2" fmla="*/ 6365722 h 6405386"/>
              <a:gd name="connsiteX3" fmla="*/ 9409 w 7729410"/>
              <a:gd name="connsiteY3" fmla="*/ 6324387 h 6405386"/>
              <a:gd name="connsiteX4" fmla="*/ 47351 w 7729410"/>
              <a:gd name="connsiteY4" fmla="*/ 32372 h 6405386"/>
              <a:gd name="connsiteX5" fmla="*/ 255874 w 7729410"/>
              <a:gd name="connsiteY5" fmla="*/ 32797 h 6405386"/>
              <a:gd name="connsiteX6" fmla="*/ 6529259 w 7729410"/>
              <a:gd name="connsiteY6" fmla="*/ 0 h 6405386"/>
              <a:gd name="connsiteX7" fmla="*/ 7729410 w 7729410"/>
              <a:gd name="connsiteY7" fmla="*/ 30531 h 6405386"/>
              <a:gd name="connsiteX8" fmla="*/ 7657972 w 7729410"/>
              <a:gd name="connsiteY8" fmla="*/ 6274128 h 6405386"/>
              <a:gd name="connsiteX9" fmla="*/ 7492264 w 7729410"/>
              <a:gd name="connsiteY9" fmla="*/ 6402154 h 6405386"/>
              <a:gd name="connsiteX10" fmla="*/ 7240058 w 7729410"/>
              <a:gd name="connsiteY10" fmla="*/ 6405352 h 6405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729410" h="6405386">
                <a:moveTo>
                  <a:pt x="7240058" y="6405352"/>
                </a:moveTo>
                <a:cubicBezTo>
                  <a:pt x="7065297" y="6404963"/>
                  <a:pt x="6846319" y="6401325"/>
                  <a:pt x="6650770" y="6396252"/>
                </a:cubicBezTo>
                <a:lnTo>
                  <a:pt x="1085722" y="6365722"/>
                </a:lnTo>
                <a:lnTo>
                  <a:pt x="9409" y="6324387"/>
                </a:lnTo>
                <a:cubicBezTo>
                  <a:pt x="-24317" y="4214496"/>
                  <a:pt x="43135" y="2129710"/>
                  <a:pt x="47351" y="32372"/>
                </a:cubicBezTo>
                <a:lnTo>
                  <a:pt x="255874" y="32797"/>
                </a:lnTo>
                <a:lnTo>
                  <a:pt x="6529259" y="0"/>
                </a:lnTo>
                <a:cubicBezTo>
                  <a:pt x="7029322" y="30531"/>
                  <a:pt x="7386510" y="-1"/>
                  <a:pt x="7729410" y="30531"/>
                </a:cubicBezTo>
                <a:cubicBezTo>
                  <a:pt x="7707716" y="2585987"/>
                  <a:pt x="7753223" y="4971471"/>
                  <a:pt x="7657972" y="6274128"/>
                </a:cubicBezTo>
                <a:cubicBezTo>
                  <a:pt x="7649782" y="6434165"/>
                  <a:pt x="7656570" y="6381800"/>
                  <a:pt x="7492264" y="6402154"/>
                </a:cubicBezTo>
                <a:cubicBezTo>
                  <a:pt x="7433854" y="6404650"/>
                  <a:pt x="7344915" y="6405586"/>
                  <a:pt x="7240058" y="6405352"/>
                </a:cubicBezTo>
                <a:close/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B4C27566-7E15-4751-9E22-1EDC743AD5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8138" y="1118165"/>
            <a:ext cx="6193116" cy="4381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2E2F1-B409-482D-A8F0-BD3C519A7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4900" y="2997200"/>
            <a:ext cx="3768403" cy="3216713"/>
          </a:xfrm>
        </p:spPr>
        <p:txBody>
          <a:bodyPr anchor="ctr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STRENGHTS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IMPROVEMENTS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RESPONSE </a:t>
            </a:r>
          </a:p>
        </p:txBody>
      </p:sp>
    </p:spTree>
    <p:extLst>
      <p:ext uri="{BB962C8B-B14F-4D97-AF65-F5344CB8AC3E}">
        <p14:creationId xmlns:p14="http://schemas.microsoft.com/office/powerpoint/2010/main" val="4162077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B663F-F739-4E98-A265-7583A4B71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Summing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F976-4BC5-4501-9F18-FBEBE4A89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39" y="1831846"/>
            <a:ext cx="10742187" cy="3827722"/>
          </a:xfrm>
        </p:spPr>
        <p:txBody>
          <a:bodyPr>
            <a:normAutofit/>
          </a:bodyPr>
          <a:lstStyle/>
          <a:p>
            <a:r>
              <a:rPr lang="en-GB" sz="2800" b="0" dirty="0">
                <a:latin typeface="Arial" panose="020B0604020202020204" pitchFamily="34" charset="0"/>
                <a:cs typeface="Arial" panose="020B0604020202020204" pitchFamily="34" charset="0"/>
              </a:rPr>
              <a:t>What is the takeaway from this session?</a:t>
            </a:r>
          </a:p>
          <a:p>
            <a:endParaRPr lang="en-GB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45720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Easy takeaway 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– like a MacDonald's (other fast food outlets are available) = Pick up and go!</a:t>
            </a:r>
          </a:p>
          <a:p>
            <a:pPr marL="685800" lvl="1" indent="-45720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Medium takeaway 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– like a sit-down curry (other cultural food options available) = More thought needed</a:t>
            </a:r>
          </a:p>
          <a:p>
            <a:pPr marL="685800" lvl="1" indent="-45720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Hard takeaway 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– like a food hall when you have to think about the choice on offer = Will go research it! </a:t>
            </a:r>
          </a:p>
          <a:p>
            <a:pPr marL="685800" lvl="1" indent="-457200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F59DFE-0C59-4AF1-929A-1E322E3A8C99}"/>
              </a:ext>
            </a:extLst>
          </p:cNvPr>
          <p:cNvSpPr txBox="1"/>
          <p:nvPr/>
        </p:nvSpPr>
        <p:spPr>
          <a:xfrm>
            <a:off x="2980258" y="5653460"/>
            <a:ext cx="609391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https://twitter.com/teacherhead/status/1497541387050491906?t=6L5VJ8IMEUjUh6s-CM36kQ&amp;s=09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8794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itchatVTI">
  <a:themeElements>
    <a:clrScheme name="AnalogousFromDarkSeedLeftStep">
      <a:dk1>
        <a:srgbClr val="000000"/>
      </a:dk1>
      <a:lt1>
        <a:srgbClr val="FFFFFF"/>
      </a:lt1>
      <a:dk2>
        <a:srgbClr val="1C2732"/>
      </a:dk2>
      <a:lt2>
        <a:srgbClr val="F0F3F1"/>
      </a:lt2>
      <a:accent1>
        <a:srgbClr val="E729D4"/>
      </a:accent1>
      <a:accent2>
        <a:srgbClr val="9917D5"/>
      </a:accent2>
      <a:accent3>
        <a:srgbClr val="5C29E7"/>
      </a:accent3>
      <a:accent4>
        <a:srgbClr val="2742D8"/>
      </a:accent4>
      <a:accent5>
        <a:srgbClr val="2995E7"/>
      </a:accent5>
      <a:accent6>
        <a:srgbClr val="15BFC2"/>
      </a:accent6>
      <a:hlink>
        <a:srgbClr val="3F72BF"/>
      </a:hlink>
      <a:folHlink>
        <a:srgbClr val="7F7F7F"/>
      </a:folHlink>
    </a:clrScheme>
    <a:fontScheme name="The Hand">
      <a:majorFont>
        <a:latin typeface="The Serif Hand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itchatVTI" id="{08BB1610-1071-4750-BA6F-EA15E875FFCD}" vid="{D7BDF053-2181-45AE-9365-FFAA906CB43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551C6AA3F1FB48A22E78D50B162E5A" ma:contentTypeVersion="8" ma:contentTypeDescription="Create a new document." ma:contentTypeScope="" ma:versionID="d24482b62be2e1a8d4f146be6c2d094f">
  <xsd:schema xmlns:xsd="http://www.w3.org/2001/XMLSchema" xmlns:xs="http://www.w3.org/2001/XMLSchema" xmlns:p="http://schemas.microsoft.com/office/2006/metadata/properties" xmlns:ns2="155bbaf9-3613-43e5-bb47-a14b0ef4f6d8" xmlns:ns3="ace07e12-53be-4380-a752-febff906d8c1" targetNamespace="http://schemas.microsoft.com/office/2006/metadata/properties" ma:root="true" ma:fieldsID="36096151c5a773b22839c58d2d82dda7" ns2:_="" ns3:_="">
    <xsd:import namespace="155bbaf9-3613-43e5-bb47-a14b0ef4f6d8"/>
    <xsd:import namespace="ace07e12-53be-4380-a752-febff906d8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5bbaf9-3613-43e5-bb47-a14b0ef4f6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e07e12-53be-4380-a752-febff906d8c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E9CC0F8-BD43-4841-9D4B-4A0D7893488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2B5D12-1773-4BBC-95B9-968CA484E21F}">
  <ds:schemaRefs>
    <ds:schemaRef ds:uri="155bbaf9-3613-43e5-bb47-a14b0ef4f6d8"/>
    <ds:schemaRef ds:uri="ace07e12-53be-4380-a752-febff906d8c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3FADE90-51CD-43FE-8EF8-5D46A889DC9D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ace07e12-53be-4380-a752-febff906d8c1"/>
    <ds:schemaRef ds:uri="155bbaf9-3613-43e5-bb47-a14b0ef4f6d8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426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The Hand</vt:lpstr>
      <vt:lpstr>The Serif Hand</vt:lpstr>
      <vt:lpstr>Wingdings</vt:lpstr>
      <vt:lpstr>Office Theme</vt:lpstr>
      <vt:lpstr>ChitchatVTI</vt:lpstr>
      <vt:lpstr>PowerPoint Presentation</vt:lpstr>
      <vt:lpstr>Why is this poor practice?</vt:lpstr>
      <vt:lpstr>Do you think these are better? WHY?</vt:lpstr>
      <vt:lpstr>EBI – Even BETTER IF! We use FEEDFORWARD</vt:lpstr>
      <vt:lpstr>Focus YOUR feedback on what you want to improve</vt:lpstr>
      <vt:lpstr>Can you create feedback for one of these?</vt:lpstr>
      <vt:lpstr>Discussion on feedback using the SIR method</vt:lpstr>
      <vt:lpstr>Summing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Siobhan Tyson</dc:creator>
  <cp:lastModifiedBy>Anne Haig Smith</cp:lastModifiedBy>
  <cp:revision>5</cp:revision>
  <dcterms:created xsi:type="dcterms:W3CDTF">2022-04-12T09:33:32Z</dcterms:created>
  <dcterms:modified xsi:type="dcterms:W3CDTF">2022-04-28T18:06:35Z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0x01010059551C6AA3F1FB48A22E78D50B162E5A</vt:lpwstr>
  </property>
</Properties>
</file>