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58" r:id="rId7"/>
    <p:sldId id="260" r:id="rId8"/>
    <p:sldId id="261" r:id="rId9"/>
    <p:sldId id="262" r:id="rId10"/>
    <p:sldId id="263" r:id="rId11"/>
    <p:sldId id="25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CCB767-D751-1449-A53D-A6ABFAA05312}" v="1" dt="2021-12-13T11:18:24.432"/>
    <p1510:client id="{54FFA51F-3BEC-E36F-6D8A-C33F91E1696A}" v="4" dt="2022-04-26T11:55:49.492"/>
    <p1510:client id="{6E6224DF-02C1-4A36-9D52-809E107706F6}" v="196" dt="2022-04-28T17:26:47.838"/>
    <p1510:client id="{77298F77-791C-4921-B900-BFED5EFB8AF6}" v="55" dt="2022-04-28T11:02:07.538"/>
    <p1510:client id="{B204F028-9416-4D6F-A7E7-CC2C9942CEA4}" v="1" dt="2022-04-28T11:08:52.1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9" autoAdjust="0"/>
    <p:restoredTop sz="94660"/>
  </p:normalViewPr>
  <p:slideViewPr>
    <p:cSldViewPr snapToGrid="0">
      <p:cViewPr varScale="1">
        <p:scale>
          <a:sx n="98" d="100"/>
          <a:sy n="98" d="100"/>
        </p:scale>
        <p:origin x="102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e Haig Smith" userId="S::ahaigsmith@activatelearning.ac.uk::ac118105-9612-40b2-8906-954d367bd66b" providerId="AD" clId="Web-{B204F028-9416-4D6F-A7E7-CC2C9942CEA4}"/>
    <pc:docChg chg="modSld">
      <pc:chgData name="Anne Haig Smith" userId="S::ahaigsmith@activatelearning.ac.uk::ac118105-9612-40b2-8906-954d367bd66b" providerId="AD" clId="Web-{B204F028-9416-4D6F-A7E7-CC2C9942CEA4}" dt="2022-04-28T11:08:52.104" v="0" actId="20577"/>
      <pc:docMkLst>
        <pc:docMk/>
      </pc:docMkLst>
      <pc:sldChg chg="modSp">
        <pc:chgData name="Anne Haig Smith" userId="S::ahaigsmith@activatelearning.ac.uk::ac118105-9612-40b2-8906-954d367bd66b" providerId="AD" clId="Web-{B204F028-9416-4D6F-A7E7-CC2C9942CEA4}" dt="2022-04-28T11:08:52.104" v="0" actId="20577"/>
        <pc:sldMkLst>
          <pc:docMk/>
          <pc:sldMk cId="109857222" sldId="256"/>
        </pc:sldMkLst>
        <pc:spChg chg="mod">
          <ac:chgData name="Anne Haig Smith" userId="S::ahaigsmith@activatelearning.ac.uk::ac118105-9612-40b2-8906-954d367bd66b" providerId="AD" clId="Web-{B204F028-9416-4D6F-A7E7-CC2C9942CEA4}" dt="2022-04-28T11:08:52.104" v="0" actId="20577"/>
          <ac:spMkLst>
            <pc:docMk/>
            <pc:sldMk cId="109857222" sldId="256"/>
            <ac:spMk id="2" creationId="{00000000-0000-0000-0000-000000000000}"/>
          </ac:spMkLst>
        </pc:spChg>
      </pc:sldChg>
    </pc:docChg>
  </pc:docChgLst>
  <pc:docChgLst>
    <pc:chgData name="Siobhan Tyson" userId="S::styson10@activatelearning.ac.uk::810fe39c-7ff7-4db0-bbfd-d874402fe255" providerId="AD" clId="Web-{54FFA51F-3BEC-E36F-6D8A-C33F91E1696A}"/>
    <pc:docChg chg="modSld">
      <pc:chgData name="Siobhan Tyson" userId="S::styson10@activatelearning.ac.uk::810fe39c-7ff7-4db0-bbfd-d874402fe255" providerId="AD" clId="Web-{54FFA51F-3BEC-E36F-6D8A-C33F91E1696A}" dt="2022-04-26T11:55:49.492" v="3" actId="20577"/>
      <pc:docMkLst>
        <pc:docMk/>
      </pc:docMkLst>
      <pc:sldChg chg="modSp">
        <pc:chgData name="Siobhan Tyson" userId="S::styson10@activatelearning.ac.uk::810fe39c-7ff7-4db0-bbfd-d874402fe255" providerId="AD" clId="Web-{54FFA51F-3BEC-E36F-6D8A-C33F91E1696A}" dt="2022-04-26T11:55:49.492" v="3" actId="20577"/>
        <pc:sldMkLst>
          <pc:docMk/>
          <pc:sldMk cId="109857222" sldId="256"/>
        </pc:sldMkLst>
        <pc:spChg chg="mod">
          <ac:chgData name="Siobhan Tyson" userId="S::styson10@activatelearning.ac.uk::810fe39c-7ff7-4db0-bbfd-d874402fe255" providerId="AD" clId="Web-{54FFA51F-3BEC-E36F-6D8A-C33F91E1696A}" dt="2022-04-26T11:55:49.492" v="3" actId="20577"/>
          <ac:spMkLst>
            <pc:docMk/>
            <pc:sldMk cId="109857222" sldId="256"/>
            <ac:spMk id="2" creationId="{00000000-0000-0000-0000-000000000000}"/>
          </ac:spMkLst>
        </pc:spChg>
      </pc:sldChg>
    </pc:docChg>
  </pc:docChgLst>
  <pc:docChgLst>
    <pc:chgData name="Anne Haig Smith" userId="S::ahaigsmith@activatelearning.ac.uk::ac118105-9612-40b2-8906-954d367bd66b" providerId="AD" clId="Web-{6E6224DF-02C1-4A36-9D52-809E107706F6}"/>
    <pc:docChg chg="modSld">
      <pc:chgData name="Anne Haig Smith" userId="S::ahaigsmith@activatelearning.ac.uk::ac118105-9612-40b2-8906-954d367bd66b" providerId="AD" clId="Web-{6E6224DF-02C1-4A36-9D52-809E107706F6}" dt="2022-04-28T17:26:45.337" v="105" actId="20577"/>
      <pc:docMkLst>
        <pc:docMk/>
      </pc:docMkLst>
      <pc:sldChg chg="modSp">
        <pc:chgData name="Anne Haig Smith" userId="S::ahaigsmith@activatelearning.ac.uk::ac118105-9612-40b2-8906-954d367bd66b" providerId="AD" clId="Web-{6E6224DF-02C1-4A36-9D52-809E107706F6}" dt="2022-04-28T17:25:48.367" v="82" actId="20577"/>
        <pc:sldMkLst>
          <pc:docMk/>
          <pc:sldMk cId="283940960" sldId="258"/>
        </pc:sldMkLst>
        <pc:spChg chg="mod">
          <ac:chgData name="Anne Haig Smith" userId="S::ahaigsmith@activatelearning.ac.uk::ac118105-9612-40b2-8906-954d367bd66b" providerId="AD" clId="Web-{6E6224DF-02C1-4A36-9D52-809E107706F6}" dt="2022-04-28T17:24:35.584" v="35" actId="14100"/>
          <ac:spMkLst>
            <pc:docMk/>
            <pc:sldMk cId="283940960" sldId="258"/>
            <ac:spMk id="5" creationId="{D38B4DF7-7C73-4056-94FE-AE2E54C527E2}"/>
          </ac:spMkLst>
        </pc:spChg>
        <pc:spChg chg="mod">
          <ac:chgData name="Anne Haig Smith" userId="S::ahaigsmith@activatelearning.ac.uk::ac118105-9612-40b2-8906-954d367bd66b" providerId="AD" clId="Web-{6E6224DF-02C1-4A36-9D52-809E107706F6}" dt="2022-04-28T17:25:48.367" v="82" actId="20577"/>
          <ac:spMkLst>
            <pc:docMk/>
            <pc:sldMk cId="283940960" sldId="258"/>
            <ac:spMk id="6" creationId="{29578B4F-84EF-448C-8C3D-67D5B03C795C}"/>
          </ac:spMkLst>
        </pc:spChg>
        <pc:spChg chg="mod">
          <ac:chgData name="Anne Haig Smith" userId="S::ahaigsmith@activatelearning.ac.uk::ac118105-9612-40b2-8906-954d367bd66b" providerId="AD" clId="Web-{6E6224DF-02C1-4A36-9D52-809E107706F6}" dt="2022-04-28T17:25:10.585" v="55" actId="1076"/>
          <ac:spMkLst>
            <pc:docMk/>
            <pc:sldMk cId="283940960" sldId="258"/>
            <ac:spMk id="7" creationId="{645823D5-918E-4962-B2CD-7F465304ADE4}"/>
          </ac:spMkLst>
        </pc:spChg>
      </pc:sldChg>
      <pc:sldChg chg="modSp">
        <pc:chgData name="Anne Haig Smith" userId="S::ahaigsmith@activatelearning.ac.uk::ac118105-9612-40b2-8906-954d367bd66b" providerId="AD" clId="Web-{6E6224DF-02C1-4A36-9D52-809E107706F6}" dt="2022-04-28T17:23:27.504" v="12" actId="1076"/>
        <pc:sldMkLst>
          <pc:docMk/>
          <pc:sldMk cId="720037599" sldId="260"/>
        </pc:sldMkLst>
        <pc:spChg chg="mod">
          <ac:chgData name="Anne Haig Smith" userId="S::ahaigsmith@activatelearning.ac.uk::ac118105-9612-40b2-8906-954d367bd66b" providerId="AD" clId="Web-{6E6224DF-02C1-4A36-9D52-809E107706F6}" dt="2022-04-28T17:23:09.223" v="10" actId="20577"/>
          <ac:spMkLst>
            <pc:docMk/>
            <pc:sldMk cId="720037599" sldId="260"/>
            <ac:spMk id="5" creationId="{6A8304ED-47B0-4DB5-951D-94845B7AAFD8}"/>
          </ac:spMkLst>
        </pc:spChg>
        <pc:spChg chg="mod">
          <ac:chgData name="Anne Haig Smith" userId="S::ahaigsmith@activatelearning.ac.uk::ac118105-9612-40b2-8906-954d367bd66b" providerId="AD" clId="Web-{6E6224DF-02C1-4A36-9D52-809E107706F6}" dt="2022-04-28T17:22:31.909" v="2" actId="20577"/>
          <ac:spMkLst>
            <pc:docMk/>
            <pc:sldMk cId="720037599" sldId="260"/>
            <ac:spMk id="7" creationId="{2C146E4C-7E1C-4194-A71A-8E714A7EB8A5}"/>
          </ac:spMkLst>
        </pc:spChg>
        <pc:picChg chg="mod">
          <ac:chgData name="Anne Haig Smith" userId="S::ahaigsmith@activatelearning.ac.uk::ac118105-9612-40b2-8906-954d367bd66b" providerId="AD" clId="Web-{6E6224DF-02C1-4A36-9D52-809E107706F6}" dt="2022-04-28T17:23:27.504" v="12" actId="1076"/>
          <ac:picMkLst>
            <pc:docMk/>
            <pc:sldMk cId="720037599" sldId="260"/>
            <ac:picMk id="3" creationId="{5B185C53-0DF1-4FC5-97D6-F0326E211AEB}"/>
          </ac:picMkLst>
        </pc:picChg>
      </pc:sldChg>
      <pc:sldChg chg="modSp">
        <pc:chgData name="Anne Haig Smith" userId="S::ahaigsmith@activatelearning.ac.uk::ac118105-9612-40b2-8906-954d367bd66b" providerId="AD" clId="Web-{6E6224DF-02C1-4A36-9D52-809E107706F6}" dt="2022-04-28T17:23:32.770" v="13" actId="1076"/>
        <pc:sldMkLst>
          <pc:docMk/>
          <pc:sldMk cId="3926640105" sldId="261"/>
        </pc:sldMkLst>
        <pc:picChg chg="mod">
          <ac:chgData name="Anne Haig Smith" userId="S::ahaigsmith@activatelearning.ac.uk::ac118105-9612-40b2-8906-954d367bd66b" providerId="AD" clId="Web-{6E6224DF-02C1-4A36-9D52-809E107706F6}" dt="2022-04-28T17:23:32.770" v="13" actId="1076"/>
          <ac:picMkLst>
            <pc:docMk/>
            <pc:sldMk cId="3926640105" sldId="261"/>
            <ac:picMk id="3" creationId="{8CD37CE3-90ED-4FAF-89D7-9856AA607D77}"/>
          </ac:picMkLst>
        </pc:picChg>
      </pc:sldChg>
      <pc:sldChg chg="modSp">
        <pc:chgData name="Anne Haig Smith" userId="S::ahaigsmith@activatelearning.ac.uk::ac118105-9612-40b2-8906-954d367bd66b" providerId="AD" clId="Web-{6E6224DF-02C1-4A36-9D52-809E107706F6}" dt="2022-04-28T17:26:45.337" v="105" actId="20577"/>
        <pc:sldMkLst>
          <pc:docMk/>
          <pc:sldMk cId="3680248671" sldId="262"/>
        </pc:sldMkLst>
        <pc:spChg chg="mod">
          <ac:chgData name="Anne Haig Smith" userId="S::ahaigsmith@activatelearning.ac.uk::ac118105-9612-40b2-8906-954d367bd66b" providerId="AD" clId="Web-{6E6224DF-02C1-4A36-9D52-809E107706F6}" dt="2022-04-28T17:26:45.337" v="105" actId="20577"/>
          <ac:spMkLst>
            <pc:docMk/>
            <pc:sldMk cId="3680248671" sldId="262"/>
            <ac:spMk id="5" creationId="{17BF174F-710C-4FB3-8F84-A3BF9D73ABF3}"/>
          </ac:spMkLst>
        </pc:spChg>
        <pc:spChg chg="mod">
          <ac:chgData name="Anne Haig Smith" userId="S::ahaigsmith@activatelearning.ac.uk::ac118105-9612-40b2-8906-954d367bd66b" providerId="AD" clId="Web-{6E6224DF-02C1-4A36-9D52-809E107706F6}" dt="2022-04-28T17:26:08.555" v="85" actId="14100"/>
          <ac:spMkLst>
            <pc:docMk/>
            <pc:sldMk cId="3680248671" sldId="262"/>
            <ac:spMk id="6" creationId="{DBADAC2F-F724-4254-9A2F-0C2EB6E6C568}"/>
          </ac:spMkLst>
        </pc:spChg>
        <pc:picChg chg="mod">
          <ac:chgData name="Anne Haig Smith" userId="S::ahaigsmith@activatelearning.ac.uk::ac118105-9612-40b2-8906-954d367bd66b" providerId="AD" clId="Web-{6E6224DF-02C1-4A36-9D52-809E107706F6}" dt="2022-04-28T17:23:23.723" v="11" actId="1076"/>
          <ac:picMkLst>
            <pc:docMk/>
            <pc:sldMk cId="3680248671" sldId="262"/>
            <ac:picMk id="3" creationId="{67F2B595-B783-48BB-82B6-E613543BBB41}"/>
          </ac:picMkLst>
        </pc:picChg>
      </pc:sldChg>
      <pc:sldChg chg="modSp">
        <pc:chgData name="Anne Haig Smith" userId="S::ahaigsmith@activatelearning.ac.uk::ac118105-9612-40b2-8906-954d367bd66b" providerId="AD" clId="Web-{6E6224DF-02C1-4A36-9D52-809E107706F6}" dt="2022-04-28T17:24:14.177" v="34" actId="20577"/>
        <pc:sldMkLst>
          <pc:docMk/>
          <pc:sldMk cId="2485801429" sldId="263"/>
        </pc:sldMkLst>
        <pc:spChg chg="mod">
          <ac:chgData name="Anne Haig Smith" userId="S::ahaigsmith@activatelearning.ac.uk::ac118105-9612-40b2-8906-954d367bd66b" providerId="AD" clId="Web-{6E6224DF-02C1-4A36-9D52-809E107706F6}" dt="2022-04-28T17:24:14.177" v="34" actId="20577"/>
          <ac:spMkLst>
            <pc:docMk/>
            <pc:sldMk cId="2485801429" sldId="263"/>
            <ac:spMk id="2" creationId="{5B232E64-6166-44B4-9CA4-B1925386D85F}"/>
          </ac:spMkLst>
        </pc:spChg>
        <pc:spChg chg="mod">
          <ac:chgData name="Anne Haig Smith" userId="S::ahaigsmith@activatelearning.ac.uk::ac118105-9612-40b2-8906-954d367bd66b" providerId="AD" clId="Web-{6E6224DF-02C1-4A36-9D52-809E107706F6}" dt="2022-04-28T17:23:59.443" v="18" actId="20577"/>
          <ac:spMkLst>
            <pc:docMk/>
            <pc:sldMk cId="2485801429" sldId="263"/>
            <ac:spMk id="5" creationId="{E4B7A03B-E19C-44FC-AA21-1298E3FF74DC}"/>
          </ac:spMkLst>
        </pc:spChg>
        <pc:picChg chg="mod">
          <ac:chgData name="Anne Haig Smith" userId="S::ahaigsmith@activatelearning.ac.uk::ac118105-9612-40b2-8906-954d367bd66b" providerId="AD" clId="Web-{6E6224DF-02C1-4A36-9D52-809E107706F6}" dt="2022-04-28T17:23:50.317" v="16" actId="1076"/>
          <ac:picMkLst>
            <pc:docMk/>
            <pc:sldMk cId="2485801429" sldId="263"/>
            <ac:picMk id="3" creationId="{1818C6DB-9F7A-4197-BCF3-6ADAA715F142}"/>
          </ac:picMkLst>
        </pc:picChg>
      </pc:sldChg>
    </pc:docChg>
  </pc:docChgLst>
  <pc:docChgLst>
    <pc:chgData name="Anne Haig Smith" userId="S::ahaigsmith@activatelearning.ac.uk::ac118105-9612-40b2-8906-954d367bd66b" providerId="AD" clId="Web-{77298F77-791C-4921-B900-BFED5EFB8AF6}"/>
    <pc:docChg chg="modSld">
      <pc:chgData name="Anne Haig Smith" userId="S::ahaigsmith@activatelearning.ac.uk::ac118105-9612-40b2-8906-954d367bd66b" providerId="AD" clId="Web-{77298F77-791C-4921-B900-BFED5EFB8AF6}" dt="2022-04-28T11:02:02.022" v="24" actId="20577"/>
      <pc:docMkLst>
        <pc:docMk/>
      </pc:docMkLst>
      <pc:sldChg chg="modSp">
        <pc:chgData name="Anne Haig Smith" userId="S::ahaigsmith@activatelearning.ac.uk::ac118105-9612-40b2-8906-954d367bd66b" providerId="AD" clId="Web-{77298F77-791C-4921-B900-BFED5EFB8AF6}" dt="2022-04-28T11:01:00.567" v="3" actId="20577"/>
        <pc:sldMkLst>
          <pc:docMk/>
          <pc:sldMk cId="283940960" sldId="258"/>
        </pc:sldMkLst>
        <pc:spChg chg="mod">
          <ac:chgData name="Anne Haig Smith" userId="S::ahaigsmith@activatelearning.ac.uk::ac118105-9612-40b2-8906-954d367bd66b" providerId="AD" clId="Web-{77298F77-791C-4921-B900-BFED5EFB8AF6}" dt="2022-04-28T11:00:50.739" v="1" actId="20577"/>
          <ac:spMkLst>
            <pc:docMk/>
            <pc:sldMk cId="283940960" sldId="258"/>
            <ac:spMk id="5" creationId="{D38B4DF7-7C73-4056-94FE-AE2E54C527E2}"/>
          </ac:spMkLst>
        </pc:spChg>
        <pc:spChg chg="mod">
          <ac:chgData name="Anne Haig Smith" userId="S::ahaigsmith@activatelearning.ac.uk::ac118105-9612-40b2-8906-954d367bd66b" providerId="AD" clId="Web-{77298F77-791C-4921-B900-BFED5EFB8AF6}" dt="2022-04-28T11:01:00.567" v="3" actId="20577"/>
          <ac:spMkLst>
            <pc:docMk/>
            <pc:sldMk cId="283940960" sldId="258"/>
            <ac:spMk id="7" creationId="{645823D5-918E-4962-B2CD-7F465304ADE4}"/>
          </ac:spMkLst>
        </pc:spChg>
      </pc:sldChg>
      <pc:sldChg chg="modSp">
        <pc:chgData name="Anne Haig Smith" userId="S::ahaigsmith@activatelearning.ac.uk::ac118105-9612-40b2-8906-954d367bd66b" providerId="AD" clId="Web-{77298F77-791C-4921-B900-BFED5EFB8AF6}" dt="2022-04-28T11:01:13.240" v="8" actId="20577"/>
        <pc:sldMkLst>
          <pc:docMk/>
          <pc:sldMk cId="720037599" sldId="260"/>
        </pc:sldMkLst>
        <pc:spChg chg="mod">
          <ac:chgData name="Anne Haig Smith" userId="S::ahaigsmith@activatelearning.ac.uk::ac118105-9612-40b2-8906-954d367bd66b" providerId="AD" clId="Web-{77298F77-791C-4921-B900-BFED5EFB8AF6}" dt="2022-04-28T11:01:13.240" v="8" actId="20577"/>
          <ac:spMkLst>
            <pc:docMk/>
            <pc:sldMk cId="720037599" sldId="260"/>
            <ac:spMk id="5" creationId="{6A8304ED-47B0-4DB5-951D-94845B7AAFD8}"/>
          </ac:spMkLst>
        </pc:spChg>
      </pc:sldChg>
      <pc:sldChg chg="modSp">
        <pc:chgData name="Anne Haig Smith" userId="S::ahaigsmith@activatelearning.ac.uk::ac118105-9612-40b2-8906-954d367bd66b" providerId="AD" clId="Web-{77298F77-791C-4921-B900-BFED5EFB8AF6}" dt="2022-04-28T11:02:02.022" v="24" actId="20577"/>
        <pc:sldMkLst>
          <pc:docMk/>
          <pc:sldMk cId="3680248671" sldId="262"/>
        </pc:sldMkLst>
        <pc:spChg chg="mod">
          <ac:chgData name="Anne Haig Smith" userId="S::ahaigsmith@activatelearning.ac.uk::ac118105-9612-40b2-8906-954d367bd66b" providerId="AD" clId="Web-{77298F77-791C-4921-B900-BFED5EFB8AF6}" dt="2022-04-28T11:02:02.022" v="24" actId="20577"/>
          <ac:spMkLst>
            <pc:docMk/>
            <pc:sldMk cId="3680248671" sldId="262"/>
            <ac:spMk id="6" creationId="{DBADAC2F-F724-4254-9A2F-0C2EB6E6C568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46628" y="1783959"/>
            <a:ext cx="4645250" cy="2889114"/>
          </a:xfrm>
        </p:spPr>
        <p:txBody>
          <a:bodyPr anchor="b">
            <a:norm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cs typeface="Calibri Light"/>
              </a:rPr>
              <a:t>Session </a:t>
            </a:r>
            <a:r>
              <a:rPr lang="en-US">
                <a:solidFill>
                  <a:schemeClr val="bg1"/>
                </a:solidFill>
                <a:cs typeface="Calibri Light"/>
              </a:rPr>
              <a:t>3: </a:t>
            </a:r>
            <a:br>
              <a:rPr lang="en-US" dirty="0">
                <a:solidFill>
                  <a:schemeClr val="bg1"/>
                </a:solidFill>
                <a:cs typeface="Calibri Light"/>
              </a:rPr>
            </a:br>
            <a:r>
              <a:rPr lang="en-US">
                <a:solidFill>
                  <a:schemeClr val="bg1"/>
                </a:solidFill>
                <a:cs typeface="Calibri Light"/>
              </a:rPr>
              <a:t>Learning </a:t>
            </a:r>
            <a:r>
              <a:rPr lang="en-US" dirty="0">
                <a:solidFill>
                  <a:schemeClr val="bg1"/>
                </a:solidFill>
                <a:cs typeface="Calibri Light"/>
              </a:rPr>
              <a:t>Cycle explored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Freeform: Shape 10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9E367E04-88A8-41A8-9EFB-EC8871E95B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219" y="-642331"/>
            <a:ext cx="8849880" cy="6271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close up of a card&#10;&#10;Description generated with high confidence">
            <a:extLst>
              <a:ext uri="{FF2B5EF4-FFF2-40B4-BE49-F238E27FC236}">
                <a16:creationId xmlns:a16="http://schemas.microsoft.com/office/drawing/2014/main" id="{6E492061-7D84-4B9F-83A3-9424D3C4AE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022" y="284566"/>
            <a:ext cx="8929605" cy="1720035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A200C126-5BE2-4871-A60A-E833C66FA9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0217" y="540150"/>
            <a:ext cx="2359217" cy="3598191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D838100C-34CA-48E1-A471-367A0A1867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7005" y="3756334"/>
            <a:ext cx="2743200" cy="2693549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BCD78ECE-6605-403F-8A32-8E1F27FBEA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4505" y="4654160"/>
            <a:ext cx="3016369" cy="1896515"/>
          </a:xfrm>
          <a:prstGeom prst="rect">
            <a:avLst/>
          </a:prstGeom>
        </p:spPr>
      </p:pic>
      <p:pic>
        <p:nvPicPr>
          <p:cNvPr id="10" name="Picture 10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F79AAA6C-0024-4920-960D-10B9D6E8F3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1788" y="1368674"/>
            <a:ext cx="1390715" cy="3738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255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A close up of a card&#10;&#10;Description generated with high confidence">
            <a:extLst>
              <a:ext uri="{FF2B5EF4-FFF2-40B4-BE49-F238E27FC236}">
                <a16:creationId xmlns:a16="http://schemas.microsoft.com/office/drawing/2014/main" id="{D6BBB960-6086-4A3E-A5CD-3CE2438E3B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529" y="391890"/>
            <a:ext cx="8929605" cy="172003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38B4DF7-7C73-4056-94FE-AE2E54C527E2}"/>
              </a:ext>
            </a:extLst>
          </p:cNvPr>
          <p:cNvSpPr txBox="1"/>
          <p:nvPr/>
        </p:nvSpPr>
        <p:spPr>
          <a:xfrm>
            <a:off x="1210087" y="2255949"/>
            <a:ext cx="9573821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chemeClr val="accent6"/>
                </a:solidFill>
                <a:latin typeface="Arial"/>
                <a:cs typeface="Arial"/>
              </a:rPr>
              <a:t>Carry out an activity which connects this session to what has gone before.</a:t>
            </a:r>
            <a:r>
              <a:rPr lang="en-US" sz="2400" dirty="0">
                <a:latin typeface="Arial"/>
                <a:cs typeface="Arial"/>
              </a:rPr>
              <a:t> 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578B4F-84EF-448C-8C3D-67D5B03C795C}"/>
              </a:ext>
            </a:extLst>
          </p:cNvPr>
          <p:cNvSpPr txBox="1"/>
          <p:nvPr/>
        </p:nvSpPr>
        <p:spPr>
          <a:xfrm>
            <a:off x="1194537" y="3294143"/>
            <a:ext cx="9597146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chemeClr val="accent6"/>
                </a:solidFill>
                <a:latin typeface="Arial"/>
                <a:cs typeface="Arial"/>
              </a:rPr>
              <a:t>This part of the cycle can be linked to a desk work activity that students complete on their arrival.</a:t>
            </a:r>
            <a:endParaRPr lang="en-US" dirty="0">
              <a:solidFill>
                <a:schemeClr val="accent6"/>
              </a:solidFill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5823D5-918E-4962-B2CD-7F465304ADE4}"/>
              </a:ext>
            </a:extLst>
          </p:cNvPr>
          <p:cNvSpPr txBox="1"/>
          <p:nvPr/>
        </p:nvSpPr>
        <p:spPr>
          <a:xfrm>
            <a:off x="1164529" y="4372749"/>
            <a:ext cx="9597147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chemeClr val="accent6"/>
                </a:solidFill>
                <a:latin typeface="Arial"/>
                <a:cs typeface="Arial"/>
              </a:rPr>
              <a:t>Use this opportunity to </a:t>
            </a:r>
            <a:r>
              <a:rPr lang="en-US" sz="2400" dirty="0">
                <a:solidFill>
                  <a:schemeClr val="accent6"/>
                </a:solidFill>
                <a:latin typeface="Arial"/>
                <a:ea typeface="+mn-lt"/>
                <a:cs typeface="+mn-lt"/>
              </a:rPr>
              <a:t>check your students' knowledge from the previous session or prior knowledge if starting a new topic.</a:t>
            </a:r>
            <a:endParaRPr lang="en-US">
              <a:solidFill>
                <a:schemeClr val="accent6"/>
              </a:solidFill>
              <a:latin typeface="Arial"/>
              <a:cs typeface="Calibri" panose="020F0502020204030204"/>
            </a:endParaRPr>
          </a:p>
          <a:p>
            <a:endParaRPr lang="en-US"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3940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A picture containing object&#10;&#10;Description generated with high confidence">
            <a:extLst>
              <a:ext uri="{FF2B5EF4-FFF2-40B4-BE49-F238E27FC236}">
                <a16:creationId xmlns:a16="http://schemas.microsoft.com/office/drawing/2014/main" id="{5B185C53-0DF1-4FC5-97D6-F0326E211A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9505" y="318931"/>
            <a:ext cx="2359217" cy="35981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A8304ED-47B0-4DB5-951D-94845B7AAFD8}"/>
              </a:ext>
            </a:extLst>
          </p:cNvPr>
          <p:cNvSpPr txBox="1"/>
          <p:nvPr/>
        </p:nvSpPr>
        <p:spPr>
          <a:xfrm>
            <a:off x="506569" y="2116428"/>
            <a:ext cx="7068355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FFC000"/>
                </a:solidFill>
                <a:latin typeface="Arial"/>
                <a:cs typeface="Arial"/>
              </a:rPr>
              <a:t>Share the lesson structure. This could include the different activities that will be undertaken.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146E4C-7E1C-4194-A71A-8E714A7EB8A5}"/>
              </a:ext>
            </a:extLst>
          </p:cNvPr>
          <p:cNvSpPr txBox="1"/>
          <p:nvPr/>
        </p:nvSpPr>
        <p:spPr>
          <a:xfrm>
            <a:off x="508715" y="3277673"/>
            <a:ext cx="8439565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FFC000"/>
                </a:solidFill>
                <a:latin typeface="Arial"/>
                <a:cs typeface="Arial"/>
              </a:rPr>
              <a:t>Share the outcomes or key questions in a meaningful and relevant way.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037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>
            <a:extLst>
              <a:ext uri="{FF2B5EF4-FFF2-40B4-BE49-F238E27FC236}">
                <a16:creationId xmlns:a16="http://schemas.microsoft.com/office/drawing/2014/main" id="{8CD37CE3-90ED-4FAF-89D7-9856AA607D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7991" y="3198111"/>
            <a:ext cx="2743200" cy="269354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0415134-88AE-4B46-BA67-2845250136C7}"/>
              </a:ext>
            </a:extLst>
          </p:cNvPr>
          <p:cNvSpPr txBox="1"/>
          <p:nvPr/>
        </p:nvSpPr>
        <p:spPr>
          <a:xfrm>
            <a:off x="850006" y="1665668"/>
            <a:ext cx="9987566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/>
                <a:cs typeface="Arial"/>
              </a:rPr>
              <a:t>Present new information and skills using a variety of stimuli and teaching strategies. 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0D49BA-DD6B-4907-BC45-08A55F463D4C}"/>
              </a:ext>
            </a:extLst>
          </p:cNvPr>
          <p:cNvSpPr txBox="1"/>
          <p:nvPr/>
        </p:nvSpPr>
        <p:spPr>
          <a:xfrm>
            <a:off x="864990" y="3054398"/>
            <a:ext cx="998756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Arial"/>
                <a:cs typeface="Arial"/>
              </a:rPr>
              <a:t>Both students and teachers can contribute to this.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640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>
            <a:extLst>
              <a:ext uri="{FF2B5EF4-FFF2-40B4-BE49-F238E27FC236}">
                <a16:creationId xmlns:a16="http://schemas.microsoft.com/office/drawing/2014/main" id="{67F2B595-B783-48BB-82B6-E613543BBB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220" y="4062488"/>
            <a:ext cx="3016369" cy="189651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7BF174F-710C-4FB3-8F84-A3BF9D73ABF3}"/>
              </a:ext>
            </a:extLst>
          </p:cNvPr>
          <p:cNvSpPr txBox="1"/>
          <p:nvPr/>
        </p:nvSpPr>
        <p:spPr>
          <a:xfrm>
            <a:off x="1051164" y="1517037"/>
            <a:ext cx="9171138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Arial"/>
                <a:cs typeface="Arial"/>
              </a:rPr>
              <a:t>Enable your students to apply their new knowledge and skills, demonstrating their understanding to themselves and to others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ADAC2F-F724-4254-9A2F-0C2EB6E6C568}"/>
              </a:ext>
            </a:extLst>
          </p:cNvPr>
          <p:cNvSpPr txBox="1"/>
          <p:nvPr/>
        </p:nvSpPr>
        <p:spPr>
          <a:xfrm>
            <a:off x="1100007" y="2720488"/>
            <a:ext cx="9536587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Arial"/>
                <a:cs typeface="Arial"/>
              </a:rPr>
              <a:t>As students apply their new knowledge, they are developing new neural pathways within their brain.</a:t>
            </a:r>
          </a:p>
        </p:txBody>
      </p:sp>
    </p:spTree>
    <p:extLst>
      <p:ext uri="{BB962C8B-B14F-4D97-AF65-F5344CB8AC3E}">
        <p14:creationId xmlns:p14="http://schemas.microsoft.com/office/powerpoint/2010/main" val="3680248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1818C6DB-9F7A-4197-BCF3-6ADAA715F1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8928" y="476462"/>
            <a:ext cx="1390715" cy="373830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4B7A03B-E19C-44FC-AA21-1298E3FF74DC}"/>
              </a:ext>
            </a:extLst>
          </p:cNvPr>
          <p:cNvSpPr txBox="1"/>
          <p:nvPr/>
        </p:nvSpPr>
        <p:spPr>
          <a:xfrm>
            <a:off x="4294208" y="1380143"/>
            <a:ext cx="7170094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Check what information has been retained by the students.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B232E64-6166-44B4-9CA4-B1925386D85F}"/>
              </a:ext>
            </a:extLst>
          </p:cNvPr>
          <p:cNvSpPr txBox="1"/>
          <p:nvPr/>
        </p:nvSpPr>
        <p:spPr>
          <a:xfrm>
            <a:off x="4290923" y="2442650"/>
            <a:ext cx="7538281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Use this opportunity to recall what has been covered and ensure that your students understand its relevance.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801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6B99D835-4670-4159-AC08-0E23F00D80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8925" y="42785"/>
            <a:ext cx="9701668" cy="6740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3600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551C6AA3F1FB48A22E78D50B162E5A" ma:contentTypeVersion="8" ma:contentTypeDescription="Create a new document." ma:contentTypeScope="" ma:versionID="d24482b62be2e1a8d4f146be6c2d094f">
  <xsd:schema xmlns:xsd="http://www.w3.org/2001/XMLSchema" xmlns:xs="http://www.w3.org/2001/XMLSchema" xmlns:p="http://schemas.microsoft.com/office/2006/metadata/properties" xmlns:ns2="155bbaf9-3613-43e5-bb47-a14b0ef4f6d8" xmlns:ns3="ace07e12-53be-4380-a752-febff906d8c1" targetNamespace="http://schemas.microsoft.com/office/2006/metadata/properties" ma:root="true" ma:fieldsID="36096151c5a773b22839c58d2d82dda7" ns2:_="" ns3:_="">
    <xsd:import namespace="155bbaf9-3613-43e5-bb47-a14b0ef4f6d8"/>
    <xsd:import namespace="ace07e12-53be-4380-a752-febff906d8c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5bbaf9-3613-43e5-bb47-a14b0ef4f6d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e07e12-53be-4380-a752-febff906d8c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8EFD5AA-41C5-499C-A296-F42454F0CA37}">
  <ds:schemaRefs>
    <ds:schemaRef ds:uri="8c8094df-4590-4ef3-a8bf-60f72af561b8"/>
    <ds:schemaRef ds:uri="http://schemas.microsoft.com/office/2006/documentManagement/types"/>
    <ds:schemaRef ds:uri="http://purl.org/dc/elements/1.1/"/>
    <ds:schemaRef ds:uri="http://www.w3.org/XML/1998/namespace"/>
    <ds:schemaRef ds:uri="http://schemas.microsoft.com/office/infopath/2007/PartnerControls"/>
    <ds:schemaRef ds:uri="http://schemas.microsoft.com/office/2006/metadata/properties"/>
    <ds:schemaRef ds:uri="http://purl.org/dc/terms/"/>
    <ds:schemaRef ds:uri="http://schemas.openxmlformats.org/package/2006/metadata/core-properties"/>
    <ds:schemaRef ds:uri="74abdd3a-0d25-4ec6-984f-f441ec108a2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EA88984-7A39-4A27-937A-A18A5413B11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43E38E8-43BC-4C05-B126-5E3E9813C52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55bbaf9-3613-43e5-bb47-a14b0ef4f6d8"/>
    <ds:schemaRef ds:uri="ace07e12-53be-4380-a752-febff906d8c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</TotalTime>
  <Words>171</Words>
  <Application>Microsoft Office PowerPoint</Application>
  <PresentationFormat>Widescreen</PresentationFormat>
  <Paragraphs>12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Session 3:  Learning Cycle explored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Siobhan Tyson</cp:lastModifiedBy>
  <cp:revision>601</cp:revision>
  <dcterms:created xsi:type="dcterms:W3CDTF">2013-07-15T20:26:40Z</dcterms:created>
  <dcterms:modified xsi:type="dcterms:W3CDTF">2022-04-28T17:26:48Z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0x01010059551C6AA3F1FB48A22E78D50B162E5A</vt:lpwstr>
  </property>
</Properties>
</file>