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52" r:id="rId5"/>
    <p:sldId id="713" r:id="rId6"/>
    <p:sldId id="715" r:id="rId7"/>
    <p:sldId id="723" r:id="rId8"/>
    <p:sldId id="724" r:id="rId9"/>
    <p:sldId id="727" r:id="rId10"/>
    <p:sldId id="729" r:id="rId11"/>
    <p:sldId id="725" r:id="rId12"/>
    <p:sldId id="717" r:id="rId13"/>
    <p:sldId id="721" r:id="rId14"/>
    <p:sldId id="720" r:id="rId15"/>
    <p:sldId id="719" r:id="rId16"/>
    <p:sldId id="718" r:id="rId17"/>
    <p:sldId id="722" r:id="rId1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77"/>
    <a:srgbClr val="307567"/>
    <a:srgbClr val="E96CD1"/>
    <a:srgbClr val="E9A051"/>
    <a:srgbClr val="EA7FA5"/>
    <a:srgbClr val="FF9300"/>
    <a:srgbClr val="EB425E"/>
    <a:srgbClr val="E96299"/>
    <a:srgbClr val="9B9DC3"/>
    <a:srgbClr val="A9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F3E60-5780-4FBB-ABFC-C1500D6F4D7A}" v="6" dt="2022-04-28T10:55:13.321"/>
    <p1510:client id="{2FC9B45B-3DC1-4DBF-BC37-883F390C0454}" v="1" dt="2022-04-28T12:49:57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8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4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Haig Smith" userId="S::ahaigsmith@activatelearning.ac.uk::ac118105-9612-40b2-8906-954d367bd66b" providerId="AD" clId="Web-{228F3E60-5780-4FBB-ABFC-C1500D6F4D7A}"/>
    <pc:docChg chg="modSld">
      <pc:chgData name="Anne Haig Smith" userId="S::ahaigsmith@activatelearning.ac.uk::ac118105-9612-40b2-8906-954d367bd66b" providerId="AD" clId="Web-{228F3E60-5780-4FBB-ABFC-C1500D6F4D7A}" dt="2022-04-28T10:55:13.321" v="5" actId="20577"/>
      <pc:docMkLst>
        <pc:docMk/>
      </pc:docMkLst>
      <pc:sldChg chg="modSp">
        <pc:chgData name="Anne Haig Smith" userId="S::ahaigsmith@activatelearning.ac.uk::ac118105-9612-40b2-8906-954d367bd66b" providerId="AD" clId="Web-{228F3E60-5780-4FBB-ABFC-C1500D6F4D7A}" dt="2022-04-28T10:55:13.321" v="5" actId="20577"/>
        <pc:sldMkLst>
          <pc:docMk/>
          <pc:sldMk cId="4152068451" sldId="715"/>
        </pc:sldMkLst>
        <pc:spChg chg="mod">
          <ac:chgData name="Anne Haig Smith" userId="S::ahaigsmith@activatelearning.ac.uk::ac118105-9612-40b2-8906-954d367bd66b" providerId="AD" clId="Web-{228F3E60-5780-4FBB-ABFC-C1500D6F4D7A}" dt="2022-04-28T10:55:13.321" v="5" actId="20577"/>
          <ac:spMkLst>
            <pc:docMk/>
            <pc:sldMk cId="4152068451" sldId="715"/>
            <ac:spMk id="2" creationId="{2A078F0E-C4E0-6C49-8E39-8368E0B11A78}"/>
          </ac:spMkLst>
        </pc:spChg>
        <pc:picChg chg="mod">
          <ac:chgData name="Anne Haig Smith" userId="S::ahaigsmith@activatelearning.ac.uk::ac118105-9612-40b2-8906-954d367bd66b" providerId="AD" clId="Web-{228F3E60-5780-4FBB-ABFC-C1500D6F4D7A}" dt="2022-04-28T10:54:55.117" v="3" actId="1076"/>
          <ac:picMkLst>
            <pc:docMk/>
            <pc:sldMk cId="4152068451" sldId="715"/>
            <ac:picMk id="2050" creationId="{5AA5243F-4F0E-574F-9BD7-F47387379495}"/>
          </ac:picMkLst>
        </pc:picChg>
      </pc:sldChg>
    </pc:docChg>
  </pc:docChgLst>
  <pc:docChgLst>
    <pc:chgData name="Anne Haig Smith" userId="ac118105-9612-40b2-8906-954d367bd66b" providerId="ADAL" clId="{2FC9B45B-3DC1-4DBF-BC37-883F390C0454}"/>
    <pc:docChg chg="undo custSel modSld">
      <pc:chgData name="Anne Haig Smith" userId="ac118105-9612-40b2-8906-954d367bd66b" providerId="ADAL" clId="{2FC9B45B-3DC1-4DBF-BC37-883F390C0454}" dt="2022-04-28T12:52:17.535" v="22" actId="20577"/>
      <pc:docMkLst>
        <pc:docMk/>
      </pc:docMkLst>
      <pc:sldChg chg="modSp mod">
        <pc:chgData name="Anne Haig Smith" userId="ac118105-9612-40b2-8906-954d367bd66b" providerId="ADAL" clId="{2FC9B45B-3DC1-4DBF-BC37-883F390C0454}" dt="2022-04-28T12:50:10.379" v="1" actId="2711"/>
        <pc:sldMkLst>
          <pc:docMk/>
          <pc:sldMk cId="3464733773" sldId="452"/>
        </pc:sldMkLst>
        <pc:spChg chg="mod">
          <ac:chgData name="Anne Haig Smith" userId="ac118105-9612-40b2-8906-954d367bd66b" providerId="ADAL" clId="{2FC9B45B-3DC1-4DBF-BC37-883F390C0454}" dt="2022-04-28T12:50:10.379" v="1" actId="2711"/>
          <ac:spMkLst>
            <pc:docMk/>
            <pc:sldMk cId="3464733773" sldId="452"/>
            <ac:spMk id="2" creationId="{C7B33E7B-CE18-4FB5-972A-07743676C630}"/>
          </ac:spMkLst>
        </pc:spChg>
      </pc:sldChg>
      <pc:sldChg chg="modSp mod">
        <pc:chgData name="Anne Haig Smith" userId="ac118105-9612-40b2-8906-954d367bd66b" providerId="ADAL" clId="{2FC9B45B-3DC1-4DBF-BC37-883F390C0454}" dt="2022-04-28T12:50:49.234" v="8" actId="2711"/>
        <pc:sldMkLst>
          <pc:docMk/>
          <pc:sldMk cId="2564308934" sldId="713"/>
        </pc:sldMkLst>
        <pc:spChg chg="mod">
          <ac:chgData name="Anne Haig Smith" userId="ac118105-9612-40b2-8906-954d367bd66b" providerId="ADAL" clId="{2FC9B45B-3DC1-4DBF-BC37-883F390C0454}" dt="2022-04-28T12:50:37.487" v="7" actId="2711"/>
          <ac:spMkLst>
            <pc:docMk/>
            <pc:sldMk cId="2564308934" sldId="713"/>
            <ac:spMk id="4" creationId="{B31D6C39-C607-4812-A6AE-14938B83DB5A}"/>
          </ac:spMkLst>
        </pc:spChg>
        <pc:graphicFrameChg chg="modGraphic">
          <ac:chgData name="Anne Haig Smith" userId="ac118105-9612-40b2-8906-954d367bd66b" providerId="ADAL" clId="{2FC9B45B-3DC1-4DBF-BC37-883F390C0454}" dt="2022-04-28T12:50:49.234" v="8" actId="2711"/>
          <ac:graphicFrameMkLst>
            <pc:docMk/>
            <pc:sldMk cId="2564308934" sldId="713"/>
            <ac:graphicFrameMk id="3" creationId="{E312F4F4-BEDD-CE4E-B8BA-B84F2D8F85C1}"/>
          </ac:graphicFrameMkLst>
        </pc:graphicFrameChg>
      </pc:sldChg>
      <pc:sldChg chg="modSp mod">
        <pc:chgData name="Anne Haig Smith" userId="ac118105-9612-40b2-8906-954d367bd66b" providerId="ADAL" clId="{2FC9B45B-3DC1-4DBF-BC37-883F390C0454}" dt="2022-04-28T12:51:23.184" v="12" actId="2711"/>
        <pc:sldMkLst>
          <pc:docMk/>
          <pc:sldMk cId="4152068451" sldId="715"/>
        </pc:sldMkLst>
        <pc:spChg chg="mod">
          <ac:chgData name="Anne Haig Smith" userId="ac118105-9612-40b2-8906-954d367bd66b" providerId="ADAL" clId="{2FC9B45B-3DC1-4DBF-BC37-883F390C0454}" dt="2022-04-28T12:51:23.184" v="12" actId="2711"/>
          <ac:spMkLst>
            <pc:docMk/>
            <pc:sldMk cId="4152068451" sldId="715"/>
            <ac:spMk id="2" creationId="{2A078F0E-C4E0-6C49-8E39-8368E0B11A78}"/>
          </ac:spMkLst>
        </pc:spChg>
        <pc:spChg chg="mod">
          <ac:chgData name="Anne Haig Smith" userId="ac118105-9612-40b2-8906-954d367bd66b" providerId="ADAL" clId="{2FC9B45B-3DC1-4DBF-BC37-883F390C0454}" dt="2022-04-28T12:51:14.452" v="11" actId="14100"/>
          <ac:spMkLst>
            <pc:docMk/>
            <pc:sldMk cId="4152068451" sldId="715"/>
            <ac:spMk id="5" creationId="{D7C2AD4E-F4BA-4129-8B8A-56E61E6894C2}"/>
          </ac:spMkLst>
        </pc:spChg>
      </pc:sldChg>
      <pc:sldChg chg="modSp mod">
        <pc:chgData name="Anne Haig Smith" userId="ac118105-9612-40b2-8906-954d367bd66b" providerId="ADAL" clId="{2FC9B45B-3DC1-4DBF-BC37-883F390C0454}" dt="2022-04-28T12:52:17.535" v="22" actId="20577"/>
        <pc:sldMkLst>
          <pc:docMk/>
          <pc:sldMk cId="70320875" sldId="723"/>
        </pc:sldMkLst>
        <pc:spChg chg="mod">
          <ac:chgData name="Anne Haig Smith" userId="ac118105-9612-40b2-8906-954d367bd66b" providerId="ADAL" clId="{2FC9B45B-3DC1-4DBF-BC37-883F390C0454}" dt="2022-04-28T12:52:17.535" v="22" actId="20577"/>
          <ac:spMkLst>
            <pc:docMk/>
            <pc:sldMk cId="70320875" sldId="723"/>
            <ac:spMk id="3" creationId="{FC53C5BA-5EFD-5E45-9DBC-FE093A687D6E}"/>
          </ac:spMkLst>
        </pc:spChg>
      </pc:sldChg>
      <pc:sldChg chg="modSp mod">
        <pc:chgData name="Anne Haig Smith" userId="ac118105-9612-40b2-8906-954d367bd66b" providerId="ADAL" clId="{2FC9B45B-3DC1-4DBF-BC37-883F390C0454}" dt="2022-04-28T12:51:57.922" v="18" actId="1076"/>
        <pc:sldMkLst>
          <pc:docMk/>
          <pc:sldMk cId="3889838324" sldId="724"/>
        </pc:sldMkLst>
        <pc:spChg chg="mod">
          <ac:chgData name="Anne Haig Smith" userId="ac118105-9612-40b2-8906-954d367bd66b" providerId="ADAL" clId="{2FC9B45B-3DC1-4DBF-BC37-883F390C0454}" dt="2022-04-28T12:51:57.922" v="18" actId="1076"/>
          <ac:spMkLst>
            <pc:docMk/>
            <pc:sldMk cId="3889838324" sldId="724"/>
            <ac:spMk id="2" creationId="{CBCD2B01-1891-E24E-BE9A-6D949ABBA0E1}"/>
          </ac:spMkLst>
        </pc:spChg>
      </pc:sldChg>
      <pc:sldChg chg="modSp mod">
        <pc:chgData name="Anne Haig Smith" userId="ac118105-9612-40b2-8906-954d367bd66b" providerId="ADAL" clId="{2FC9B45B-3DC1-4DBF-BC37-883F390C0454}" dt="2022-04-28T12:52:03.514" v="19" actId="1076"/>
        <pc:sldMkLst>
          <pc:docMk/>
          <pc:sldMk cId="268822974" sldId="727"/>
        </pc:sldMkLst>
        <pc:spChg chg="mod">
          <ac:chgData name="Anne Haig Smith" userId="ac118105-9612-40b2-8906-954d367bd66b" providerId="ADAL" clId="{2FC9B45B-3DC1-4DBF-BC37-883F390C0454}" dt="2022-04-28T12:52:03.514" v="19" actId="1076"/>
          <ac:spMkLst>
            <pc:docMk/>
            <pc:sldMk cId="268822974" sldId="727"/>
            <ac:spMk id="2" creationId="{A135CC6F-5A4B-FD4C-B441-38E18F6686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A5C87-CE4F-49F0-9B12-1E54124B4A89}" type="datetimeFigureOut">
              <a:rPr lang="en-GB"/>
              <a:t>28/04/2022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26A19-D531-438B-ADD1-6641ADFEE919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20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5980-C558-4D97-9923-7FDEBBDF9A9B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8D13-F754-4FAA-842C-464BD246C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50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5980-C558-4D97-9923-7FDEBBDF9A9B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58D13-F754-4FAA-842C-464BD246C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5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4A6E99BD-4B4F-4460-B452-0E8146ACCF8F}" type="datetime1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4/28/2022</a:t>
            </a:fld>
            <a:endParaRPr kumimoji="0" lang="en-US" sz="1067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E1076ED0-0DB3-4879-AAE5-5C20D22C1DF4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767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C5980-C558-4D97-9923-7FDEBBDF9A9B}" type="datetimeFigureOut">
              <a:rPr lang="en-GB" smtClean="0"/>
              <a:t>28/04/2022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8D13-F754-4FAA-842C-464BD246C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17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72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uk.sagepub.com/sites/default/files/68372_rogers_i_never_thought_intro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zvgTfLP8Qok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PLFcaovsriA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doNJS7ACp1c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Q1bIQ1Hg00c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rF_BdBEUv_4?feature=oembe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3E7B-CE18-4FB5-972A-07743676C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18" y="309611"/>
            <a:ext cx="11876809" cy="1167498"/>
          </a:xfrm>
        </p:spPr>
        <p:txBody>
          <a:bodyPr/>
          <a:lstStyle/>
          <a:p>
            <a:pPr algn="ctr"/>
            <a:r>
              <a:rPr lang="en-GB" sz="4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Classroom Management Strategies</a:t>
            </a:r>
            <a:br>
              <a:rPr lang="en-GB" sz="3200" dirty="0">
                <a:solidFill>
                  <a:srgbClr val="008177"/>
                </a:solidFill>
              </a:rPr>
            </a:br>
            <a:endParaRPr lang="en-GB" sz="20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85EB79-9262-4E5D-AD4E-C7CC51C78ED6}"/>
              </a:ext>
            </a:extLst>
          </p:cNvPr>
          <p:cNvSpPr txBox="1"/>
          <p:nvPr/>
        </p:nvSpPr>
        <p:spPr>
          <a:xfrm>
            <a:off x="5330536" y="3924300"/>
            <a:ext cx="2137064" cy="715818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pic>
        <p:nvPicPr>
          <p:cNvPr id="6" name="Picture 5" descr="boy in black hoodie sitting on chair">
            <a:extLst>
              <a:ext uri="{FF2B5EF4-FFF2-40B4-BE49-F238E27FC236}">
                <a16:creationId xmlns:a16="http://schemas.microsoft.com/office/drawing/2014/main" id="{7F9C919A-16D7-465F-8D26-B9487EBA0C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169" y="1583459"/>
            <a:ext cx="7071661" cy="4681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4733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5FDE49-C952-664D-A71B-B3D860DA0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979"/>
            <a:ext cx="12192000" cy="5840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96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6AF95B-CF9D-4B45-A5FB-5CAA6F73D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077"/>
            <a:ext cx="12192000" cy="500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48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66D184-E3C8-0848-B4A1-60CD10143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5559"/>
            <a:ext cx="12192000" cy="432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30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F4D846-887F-8A44-A301-23071BD8B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9660"/>
            <a:ext cx="12192000" cy="581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92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598ED3-2D6D-2940-A38E-DBEE7AB25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8317"/>
            <a:ext cx="12192000" cy="436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243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312F4F4-BEDD-CE4E-B8BA-B84F2D8F8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724070"/>
              </p:ext>
            </p:extLst>
          </p:nvPr>
        </p:nvGraphicFramePr>
        <p:xfrm>
          <a:off x="597877" y="1242647"/>
          <a:ext cx="10668000" cy="5369168"/>
        </p:xfrm>
        <a:graphic>
          <a:graphicData uri="http://schemas.openxmlformats.org/drawingml/2006/table">
            <a:tbl>
              <a:tblPr/>
              <a:tblGrid>
                <a:gridCol w="5334000">
                  <a:extLst>
                    <a:ext uri="{9D8B030D-6E8A-4147-A177-3AD203B41FA5}">
                      <a16:colId xmlns:a16="http://schemas.microsoft.com/office/drawing/2014/main" val="3817780830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1219384914"/>
                    </a:ext>
                  </a:extLst>
                </a:gridCol>
              </a:tblGrid>
              <a:tr h="630921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and cultural barriers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Peer pressure and family background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460218"/>
                  </a:ext>
                </a:extLst>
              </a:tr>
              <a:tr h="1466447">
                <a:tc>
                  <a:txBody>
                    <a:bodyPr/>
                    <a:lstStyle/>
                    <a:p>
                      <a:pPr algn="ctr"/>
                      <a:r>
                        <a:rPr lang="en-GB" sz="3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Practical and personal barriers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Transport; time; disability; caring responsibilities; childcare; finance; language; and lack of access to information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756646"/>
                  </a:ext>
                </a:extLst>
              </a:tr>
              <a:tr h="2144259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Emotional barriers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 of self-esteem, low confidence, negative personal experience of learning; previously undetected or unaddressed learning disabilities; social problems such as abuse or bullying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72973"/>
                  </a:ext>
                </a:extLst>
              </a:tr>
              <a:tr h="1127541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barriers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Absence; lack of technology; lack of support; shift work; isolation</a:t>
                      </a:r>
                    </a:p>
                  </a:txBody>
                  <a:tcPr marL="83060" marR="83060" marT="49836" marB="498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1E1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999959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B31D6C39-C607-4812-A6AE-14938B83DB5A}"/>
              </a:ext>
            </a:extLst>
          </p:cNvPr>
          <p:cNvSpPr txBox="1">
            <a:spLocks/>
          </p:cNvSpPr>
          <p:nvPr/>
        </p:nvSpPr>
        <p:spPr>
          <a:xfrm>
            <a:off x="3663905" y="217260"/>
            <a:ext cx="4535943" cy="829026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GB" sz="4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" panose="020B0503020202020204" pitchFamily="34" charset="0"/>
                <a:sym typeface="Arial"/>
              </a:rPr>
              <a:t>The FE Learner</a:t>
            </a:r>
            <a:endParaRPr kumimoji="0" lang="en-GB" sz="4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430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78F0E-C4E0-6C49-8E39-8368E0B11A78}"/>
              </a:ext>
            </a:extLst>
          </p:cNvPr>
          <p:cNvSpPr txBox="1">
            <a:spLocks/>
          </p:cNvSpPr>
          <p:nvPr/>
        </p:nvSpPr>
        <p:spPr>
          <a:xfrm>
            <a:off x="574431" y="2010626"/>
            <a:ext cx="10316307" cy="4630615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Dr Bill Rogers taught for many years before becoming an education consultant and author; he lectures widely on behaviour management, discipline, effective teaching, stress management and teacher welfare across the UK and Europe, Australia and New Zealand. 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Bill also works as a mentor-teacher, team-teaching in challenging schools. He is well aware of the challenges of teacher leadership in schools today.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Learn more about Bill and his journey into teaching and behaviour management in his piece:</a:t>
            </a:r>
          </a:p>
          <a:p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'I never thought I'd become a teacher!'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AA5243F-4F0E-574F-9BD7-F47387379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649" y="4784370"/>
            <a:ext cx="1996831" cy="1996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7C2AD4E-F4BA-4129-8B8A-56E61E6894C2}"/>
              </a:ext>
            </a:extLst>
          </p:cNvPr>
          <p:cNvSpPr txBox="1">
            <a:spLocks/>
          </p:cNvSpPr>
          <p:nvPr/>
        </p:nvSpPr>
        <p:spPr>
          <a:xfrm>
            <a:off x="574431" y="231067"/>
            <a:ext cx="10622173" cy="163959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GB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 Rogers: Behaviour Management Strategies</a:t>
            </a:r>
            <a:endParaRPr kumimoji="0" lang="en-GB" sz="4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06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Bill Rogers Video 4">
            <a:hlinkClick r:id="" action="ppaction://media"/>
            <a:extLst>
              <a:ext uri="{FF2B5EF4-FFF2-40B4-BE49-F238E27FC236}">
                <a16:creationId xmlns:a16="http://schemas.microsoft.com/office/drawing/2014/main" id="{C4123B60-0BD6-3649-B68F-EBAF8A63500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77720" y="1709013"/>
            <a:ext cx="8036560" cy="45406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C53C5BA-5EFD-5E45-9DBC-FE093A687D6E}"/>
              </a:ext>
            </a:extLst>
          </p:cNvPr>
          <p:cNvSpPr txBox="1"/>
          <p:nvPr/>
        </p:nvSpPr>
        <p:spPr>
          <a:xfrm>
            <a:off x="2844800" y="365760"/>
            <a:ext cx="52180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Dr Bill Rogers - Introduction</a:t>
            </a:r>
          </a:p>
        </p:txBody>
      </p:sp>
    </p:spTree>
    <p:extLst>
      <p:ext uri="{BB962C8B-B14F-4D97-AF65-F5344CB8AC3E}">
        <p14:creationId xmlns:p14="http://schemas.microsoft.com/office/powerpoint/2010/main" val="7032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CD2B01-1891-E24E-BE9A-6D949ABBA0E1}"/>
              </a:ext>
            </a:extLst>
          </p:cNvPr>
          <p:cNvSpPr txBox="1"/>
          <p:nvPr/>
        </p:nvSpPr>
        <p:spPr>
          <a:xfrm>
            <a:off x="1238739" y="401722"/>
            <a:ext cx="99565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Dr Bill Rogers – Ensuring a settled and focused class </a:t>
            </a:r>
          </a:p>
        </p:txBody>
      </p:sp>
      <p:pic>
        <p:nvPicPr>
          <p:cNvPr id="4" name="Online Media 3" descr="Dr Bill Rogers - Ensuring a settled and focused class">
            <a:hlinkClick r:id="" action="ppaction://media"/>
            <a:extLst>
              <a:ext uri="{FF2B5EF4-FFF2-40B4-BE49-F238E27FC236}">
                <a16:creationId xmlns:a16="http://schemas.microsoft.com/office/drawing/2014/main" id="{3ED2D09D-4818-844E-9FCE-DAC7FCBDEB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0" y="1600904"/>
            <a:ext cx="7807569" cy="4411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3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35CC6F-5A4B-FD4C-B441-38E18F66864F}"/>
              </a:ext>
            </a:extLst>
          </p:cNvPr>
          <p:cNvSpPr txBox="1"/>
          <p:nvPr/>
        </p:nvSpPr>
        <p:spPr>
          <a:xfrm>
            <a:off x="1065823" y="529302"/>
            <a:ext cx="9570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Dr Bill Rogers - Dealing with distractions confidently</a:t>
            </a:r>
          </a:p>
        </p:txBody>
      </p:sp>
      <p:pic>
        <p:nvPicPr>
          <p:cNvPr id="3" name="Online Media 2" descr="Dr Bill Rogers - Dealing with distractions confidently">
            <a:hlinkClick r:id="" action="ppaction://media"/>
            <a:extLst>
              <a:ext uri="{FF2B5EF4-FFF2-40B4-BE49-F238E27FC236}">
                <a16:creationId xmlns:a16="http://schemas.microsoft.com/office/drawing/2014/main" id="{A9513A69-62BD-FE42-AD70-119812C261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83840" y="1719529"/>
            <a:ext cx="7640320" cy="431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CD2B01-1891-E24E-BE9A-6D949ABBA0E1}"/>
              </a:ext>
            </a:extLst>
          </p:cNvPr>
          <p:cNvSpPr txBox="1"/>
          <p:nvPr/>
        </p:nvSpPr>
        <p:spPr>
          <a:xfrm>
            <a:off x="2053066" y="474401"/>
            <a:ext cx="8085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Dr Bill Rogers - Students who just say "NO"</a:t>
            </a:r>
          </a:p>
        </p:txBody>
      </p:sp>
      <p:pic>
        <p:nvPicPr>
          <p:cNvPr id="3" name="Online Media 2" descr="Dr Bill Rogers - Students who just say &quot;NO&quot;">
            <a:hlinkClick r:id="" action="ppaction://media"/>
            <a:extLst>
              <a:ext uri="{FF2B5EF4-FFF2-40B4-BE49-F238E27FC236}">
                <a16:creationId xmlns:a16="http://schemas.microsoft.com/office/drawing/2014/main" id="{076787AB-C8A8-1D41-9EE9-C81CFFD1607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4108" y="2097024"/>
            <a:ext cx="6756400" cy="381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0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429B3F-B2C5-E248-8D75-9073C25C02B5}"/>
              </a:ext>
            </a:extLst>
          </p:cNvPr>
          <p:cNvSpPr txBox="1"/>
          <p:nvPr/>
        </p:nvSpPr>
        <p:spPr>
          <a:xfrm>
            <a:off x="2165790" y="519669"/>
            <a:ext cx="8795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Dr Bill Rogers - Cracking the Challenging Class</a:t>
            </a:r>
          </a:p>
        </p:txBody>
      </p:sp>
      <p:pic>
        <p:nvPicPr>
          <p:cNvPr id="3" name="Online Media 2" descr="Bill Rogers - Cracking the Challenging Class (Programme 1)">
            <a:hlinkClick r:id="" action="ppaction://media"/>
            <a:extLst>
              <a:ext uri="{FF2B5EF4-FFF2-40B4-BE49-F238E27FC236}">
                <a16:creationId xmlns:a16="http://schemas.microsoft.com/office/drawing/2014/main" id="{9C769CA7-BAAD-D54F-AE2A-1E0FDF01036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80080" y="1584960"/>
            <a:ext cx="6543040" cy="490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21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CC0F07-0B97-7C48-8505-9C9258A0E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859" y="0"/>
            <a:ext cx="108482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2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551C6AA3F1FB48A22E78D50B162E5A" ma:contentTypeVersion="8" ma:contentTypeDescription="Create a new document." ma:contentTypeScope="" ma:versionID="d24482b62be2e1a8d4f146be6c2d094f">
  <xsd:schema xmlns:xsd="http://www.w3.org/2001/XMLSchema" xmlns:xs="http://www.w3.org/2001/XMLSchema" xmlns:p="http://schemas.microsoft.com/office/2006/metadata/properties" xmlns:ns2="155bbaf9-3613-43e5-bb47-a14b0ef4f6d8" xmlns:ns3="ace07e12-53be-4380-a752-febff906d8c1" targetNamespace="http://schemas.microsoft.com/office/2006/metadata/properties" ma:root="true" ma:fieldsID="36096151c5a773b22839c58d2d82dda7" ns2:_="" ns3:_="">
    <xsd:import namespace="155bbaf9-3613-43e5-bb47-a14b0ef4f6d8"/>
    <xsd:import namespace="ace07e12-53be-4380-a752-febff906d8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5bbaf9-3613-43e5-bb47-a14b0ef4f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7e12-53be-4380-a752-febff906d8c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EE05E-5A52-474C-A512-7DA0DA65C4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5bbaf9-3613-43e5-bb47-a14b0ef4f6d8"/>
    <ds:schemaRef ds:uri="ace07e12-53be-4380-a752-febff906d8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E06B56-AB28-4759-8C5C-5CB6FA720C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5C3BE0-71AB-4A1D-A381-9EECF5CE6BE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ace07e12-53be-4380-a752-febff906d8c1"/>
    <ds:schemaRef ds:uri="http://schemas.microsoft.com/office/infopath/2007/PartnerControls"/>
    <ds:schemaRef ds:uri="155bbaf9-3613-43e5-bb47-a14b0ef4f6d8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4955</TotalTime>
  <Words>231</Words>
  <Application>Microsoft Office PowerPoint</Application>
  <PresentationFormat>Widescreen</PresentationFormat>
  <Paragraphs>23</Paragraphs>
  <Slides>14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Avenir Next</vt:lpstr>
      <vt:lpstr>Calibri</vt:lpstr>
      <vt:lpstr>Calibri Light</vt:lpstr>
      <vt:lpstr>Office Theme</vt:lpstr>
      <vt:lpstr>Effective Classroom Management Strategies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Sterrenburg</dc:creator>
  <cp:lastModifiedBy>Anne Haig Smith</cp:lastModifiedBy>
  <cp:revision>891</cp:revision>
  <dcterms:created xsi:type="dcterms:W3CDTF">2021-09-30T14:53:47Z</dcterms:created>
  <dcterms:modified xsi:type="dcterms:W3CDTF">2022-04-28T12:52:21Z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0x01010059551C6AA3F1FB48A22E78D50B162E5A</vt:lpwstr>
  </property>
</Properties>
</file>