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3"/>
  </p:notesMasterIdLst>
  <p:sldIdLst>
    <p:sldId id="256" r:id="rId5"/>
    <p:sldId id="257" r:id="rId6"/>
    <p:sldId id="258" r:id="rId7"/>
    <p:sldId id="260" r:id="rId8"/>
    <p:sldId id="259" r:id="rId9"/>
    <p:sldId id="263"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BAAF5-DEF8-465E-8342-66D72D7362D2}" v="1" dt="2022-04-28T11:08:14.445"/>
    <p1510:client id="{94F81E15-E88B-4B23-B707-65B427055F57}" v="86" dt="2022-04-28T12:48:17.605"/>
    <p1510:client id="{DA535CC8-3A26-41B7-9CC2-D3B13B5072DE}" v="12" dt="2022-04-28T10:52:32.096"/>
    <p1510:client id="{FEED3833-FC4C-9A95-97CC-089BAEFEDF9E}" v="9" dt="2022-04-27T14:52:13.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8" d="100"/>
          <a:sy n="98" d="100"/>
        </p:scale>
        <p:origin x="96"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aig Smith" userId="S::ahaigsmith@activatelearning.ac.uk::ac118105-9612-40b2-8906-954d367bd66b" providerId="AD" clId="Web-{040BAAF5-DEF8-465E-8342-66D72D7362D2}"/>
    <pc:docChg chg="modSld">
      <pc:chgData name="Anne Haig Smith" userId="S::ahaigsmith@activatelearning.ac.uk::ac118105-9612-40b2-8906-954d367bd66b" providerId="AD" clId="Web-{040BAAF5-DEF8-465E-8342-66D72D7362D2}" dt="2022-04-28T11:08:14.445" v="0" actId="20577"/>
      <pc:docMkLst>
        <pc:docMk/>
      </pc:docMkLst>
      <pc:sldChg chg="modSp">
        <pc:chgData name="Anne Haig Smith" userId="S::ahaigsmith@activatelearning.ac.uk::ac118105-9612-40b2-8906-954d367bd66b" providerId="AD" clId="Web-{040BAAF5-DEF8-465E-8342-66D72D7362D2}" dt="2022-04-28T11:08:14.445" v="0" actId="20577"/>
        <pc:sldMkLst>
          <pc:docMk/>
          <pc:sldMk cId="109857222" sldId="256"/>
        </pc:sldMkLst>
        <pc:spChg chg="mod">
          <ac:chgData name="Anne Haig Smith" userId="S::ahaigsmith@activatelearning.ac.uk::ac118105-9612-40b2-8906-954d367bd66b" providerId="AD" clId="Web-{040BAAF5-DEF8-465E-8342-66D72D7362D2}" dt="2022-04-28T11:08:14.445" v="0" actId="20577"/>
          <ac:spMkLst>
            <pc:docMk/>
            <pc:sldMk cId="109857222" sldId="256"/>
            <ac:spMk id="2" creationId="{00000000-0000-0000-0000-000000000000}"/>
          </ac:spMkLst>
        </pc:spChg>
      </pc:sldChg>
    </pc:docChg>
  </pc:docChgLst>
  <pc:docChgLst>
    <pc:chgData name="Kristian Clarke" userId="S::kristian.clarke@barnetsouthgate.ac.uk::b2958e64-a58b-482e-ae72-08efe4c9408c" providerId="AD" clId="Web-{4A7748F4-4D2B-4FE6-60F3-59A325C422C9}"/>
    <pc:docChg chg="modSld">
      <pc:chgData name="Kristian Clarke" userId="S::kristian.clarke@barnetsouthgate.ac.uk::b2958e64-a58b-482e-ae72-08efe4c9408c" providerId="AD" clId="Web-{4A7748F4-4D2B-4FE6-60F3-59A325C422C9}" dt="2022-02-22T15:52:24.657" v="36"/>
      <pc:docMkLst>
        <pc:docMk/>
      </pc:docMkLst>
      <pc:sldChg chg="modNotes">
        <pc:chgData name="Kristian Clarke" userId="S::kristian.clarke@barnetsouthgate.ac.uk::b2958e64-a58b-482e-ae72-08efe4c9408c" providerId="AD" clId="Web-{4A7748F4-4D2B-4FE6-60F3-59A325C422C9}" dt="2022-02-22T15:52:24.657" v="36"/>
        <pc:sldMkLst>
          <pc:docMk/>
          <pc:sldMk cId="4288878862" sldId="260"/>
        </pc:sldMkLst>
      </pc:sldChg>
      <pc:sldChg chg="modSp">
        <pc:chgData name="Kristian Clarke" userId="S::kristian.clarke@barnetsouthgate.ac.uk::b2958e64-a58b-482e-ae72-08efe4c9408c" providerId="AD" clId="Web-{4A7748F4-4D2B-4FE6-60F3-59A325C422C9}" dt="2022-02-22T15:50:56.859" v="12" actId="20577"/>
        <pc:sldMkLst>
          <pc:docMk/>
          <pc:sldMk cId="1111241873" sldId="261"/>
        </pc:sldMkLst>
        <pc:graphicFrameChg chg="modGraphic">
          <ac:chgData name="Kristian Clarke" userId="S::kristian.clarke@barnetsouthgate.ac.uk::b2958e64-a58b-482e-ae72-08efe4c9408c" providerId="AD" clId="Web-{4A7748F4-4D2B-4FE6-60F3-59A325C422C9}" dt="2022-02-22T15:50:56.859" v="12" actId="20577"/>
          <ac:graphicFrameMkLst>
            <pc:docMk/>
            <pc:sldMk cId="1111241873" sldId="261"/>
            <ac:graphicFrameMk id="5" creationId="{9996C4DA-0CFA-46E4-A28E-6426FDD1E5BC}"/>
          </ac:graphicFrameMkLst>
        </pc:graphicFrameChg>
      </pc:sldChg>
    </pc:docChg>
  </pc:docChgLst>
  <pc:docChgLst>
    <pc:chgData name="Anne Haig Smith" userId="ac118105-9612-40b2-8906-954d367bd66b" providerId="ADAL" clId="{94F81E15-E88B-4B23-B707-65B427055F57}"/>
    <pc:docChg chg="custSel modSld">
      <pc:chgData name="Anne Haig Smith" userId="ac118105-9612-40b2-8906-954d367bd66b" providerId="ADAL" clId="{94F81E15-E88B-4B23-B707-65B427055F57}" dt="2022-04-28T12:48:17.604" v="158" actId="113"/>
      <pc:docMkLst>
        <pc:docMk/>
      </pc:docMkLst>
      <pc:sldChg chg="addSp delSp modSp mod delDesignElem">
        <pc:chgData name="Anne Haig Smith" userId="ac118105-9612-40b2-8906-954d367bd66b" providerId="ADAL" clId="{94F81E15-E88B-4B23-B707-65B427055F57}" dt="2022-04-28T12:37:20.463" v="10" actId="27636"/>
        <pc:sldMkLst>
          <pc:docMk/>
          <pc:sldMk cId="109857222" sldId="256"/>
        </pc:sldMkLst>
        <pc:spChg chg="mod">
          <ac:chgData name="Anne Haig Smith" userId="ac118105-9612-40b2-8906-954d367bd66b" providerId="ADAL" clId="{94F81E15-E88B-4B23-B707-65B427055F57}" dt="2022-04-28T12:37:20.463" v="10" actId="27636"/>
          <ac:spMkLst>
            <pc:docMk/>
            <pc:sldMk cId="109857222" sldId="256"/>
            <ac:spMk id="2" creationId="{00000000-0000-0000-0000-000000000000}"/>
          </ac:spMkLst>
        </pc:spChg>
        <pc:spChg chg="mod">
          <ac:chgData name="Anne Haig Smith" userId="ac118105-9612-40b2-8906-954d367bd66b" providerId="ADAL" clId="{94F81E15-E88B-4B23-B707-65B427055F57}" dt="2022-04-28T12:37:10.133" v="8" actId="26606"/>
          <ac:spMkLst>
            <pc:docMk/>
            <pc:sldMk cId="109857222" sldId="256"/>
            <ac:spMk id="3" creationId="{00000000-0000-0000-0000-000000000000}"/>
          </ac:spMkLst>
        </pc:spChg>
        <pc:spChg chg="add">
          <ac:chgData name="Anne Haig Smith" userId="ac118105-9612-40b2-8906-954d367bd66b" providerId="ADAL" clId="{94F81E15-E88B-4B23-B707-65B427055F57}" dt="2022-04-28T12:37:10.133" v="8" actId="26606"/>
          <ac:spMkLst>
            <pc:docMk/>
            <pc:sldMk cId="109857222" sldId="256"/>
            <ac:spMk id="10" creationId="{07322A9E-F1EC-405E-8971-BA906EFFCCB8}"/>
          </ac:spMkLst>
        </pc:spChg>
        <pc:spChg chg="add">
          <ac:chgData name="Anne Haig Smith" userId="ac118105-9612-40b2-8906-954d367bd66b" providerId="ADAL" clId="{94F81E15-E88B-4B23-B707-65B427055F57}" dt="2022-04-28T12:37:10.133" v="8" actId="26606"/>
          <ac:spMkLst>
            <pc:docMk/>
            <pc:sldMk cId="109857222" sldId="256"/>
            <ac:spMk id="12" creationId="{A5704422-1118-4FD1-95AD-29A064EB80D9}"/>
          </ac:spMkLst>
        </pc:spChg>
        <pc:spChg chg="add">
          <ac:chgData name="Anne Haig Smith" userId="ac118105-9612-40b2-8906-954d367bd66b" providerId="ADAL" clId="{94F81E15-E88B-4B23-B707-65B427055F57}" dt="2022-04-28T12:37:10.133" v="8" actId="26606"/>
          <ac:spMkLst>
            <pc:docMk/>
            <pc:sldMk cId="109857222" sldId="256"/>
            <ac:spMk id="14" creationId="{A88B2AAA-B805-498E-A9E6-98B885855498}"/>
          </ac:spMkLst>
        </pc:spChg>
        <pc:spChg chg="add">
          <ac:chgData name="Anne Haig Smith" userId="ac118105-9612-40b2-8906-954d367bd66b" providerId="ADAL" clId="{94F81E15-E88B-4B23-B707-65B427055F57}" dt="2022-04-28T12:37:10.133" v="8" actId="26606"/>
          <ac:spMkLst>
            <pc:docMk/>
            <pc:sldMk cId="109857222" sldId="256"/>
            <ac:spMk id="16" creationId="{9B8051E0-19D7-43E1-BFD9-E6DBFEB3A3F1}"/>
          </ac:spMkLst>
        </pc:spChg>
        <pc:spChg chg="add">
          <ac:chgData name="Anne Haig Smith" userId="ac118105-9612-40b2-8906-954d367bd66b" providerId="ADAL" clId="{94F81E15-E88B-4B23-B707-65B427055F57}" dt="2022-04-28T12:37:10.133" v="8" actId="26606"/>
          <ac:spMkLst>
            <pc:docMk/>
            <pc:sldMk cId="109857222" sldId="256"/>
            <ac:spMk id="18" creationId="{4EDB2B02-86A2-46F5-A4BE-B7D9B10411D6}"/>
          </ac:spMkLst>
        </pc:spChg>
        <pc:spChg chg="add">
          <ac:chgData name="Anne Haig Smith" userId="ac118105-9612-40b2-8906-954d367bd66b" providerId="ADAL" clId="{94F81E15-E88B-4B23-B707-65B427055F57}" dt="2022-04-28T12:37:10.133" v="8" actId="26606"/>
          <ac:spMkLst>
            <pc:docMk/>
            <pc:sldMk cId="109857222" sldId="256"/>
            <ac:spMk id="20" creationId="{43954639-FB5D-41F4-9560-6F6DFE778425}"/>
          </ac:spMkLst>
        </pc:spChg>
        <pc:spChg chg="add">
          <ac:chgData name="Anne Haig Smith" userId="ac118105-9612-40b2-8906-954d367bd66b" providerId="ADAL" clId="{94F81E15-E88B-4B23-B707-65B427055F57}" dt="2022-04-28T12:37:10.133" v="8" actId="26606"/>
          <ac:spMkLst>
            <pc:docMk/>
            <pc:sldMk cId="109857222" sldId="256"/>
            <ac:spMk id="22" creationId="{E898931C-0323-41FA-A036-20F818B1FF81}"/>
          </ac:spMkLst>
        </pc:spChg>
        <pc:spChg chg="add">
          <ac:chgData name="Anne Haig Smith" userId="ac118105-9612-40b2-8906-954d367bd66b" providerId="ADAL" clId="{94F81E15-E88B-4B23-B707-65B427055F57}" dt="2022-04-28T12:37:10.133" v="8" actId="26606"/>
          <ac:spMkLst>
            <pc:docMk/>
            <pc:sldMk cId="109857222" sldId="256"/>
            <ac:spMk id="24" creationId="{89AFE9DD-0792-4B98-B4EB-97ACA17E6AA8}"/>
          </ac:spMkLst>
        </pc:spChg>
        <pc:spChg chg="add">
          <ac:chgData name="Anne Haig Smith" userId="ac118105-9612-40b2-8906-954d367bd66b" providerId="ADAL" clId="{94F81E15-E88B-4B23-B707-65B427055F57}" dt="2022-04-28T12:37:10.133" v="8" actId="26606"/>
          <ac:spMkLst>
            <pc:docMk/>
            <pc:sldMk cId="109857222" sldId="256"/>
            <ac:spMk id="26" creationId="{3981F5C4-9AE1-404E-AF44-A4E6DB374F9D}"/>
          </ac:spMkLst>
        </pc:spChg>
        <pc:spChg chg="add">
          <ac:chgData name="Anne Haig Smith" userId="ac118105-9612-40b2-8906-954d367bd66b" providerId="ADAL" clId="{94F81E15-E88B-4B23-B707-65B427055F57}" dt="2022-04-28T12:37:10.133" v="8" actId="26606"/>
          <ac:spMkLst>
            <pc:docMk/>
            <pc:sldMk cId="109857222" sldId="256"/>
            <ac:spMk id="28" creationId="{763C1781-8726-4FAC-8C45-FF40376BE409}"/>
          </ac:spMkLst>
        </pc:spChg>
        <pc:spChg chg="add">
          <ac:chgData name="Anne Haig Smith" userId="ac118105-9612-40b2-8906-954d367bd66b" providerId="ADAL" clId="{94F81E15-E88B-4B23-B707-65B427055F57}" dt="2022-04-28T12:37:10.133" v="8" actId="26606"/>
          <ac:spMkLst>
            <pc:docMk/>
            <pc:sldMk cId="109857222" sldId="256"/>
            <ac:spMk id="30" creationId="{301491B5-56C7-43DC-A3D9-861EECCA056A}"/>
          </ac:spMkLst>
        </pc:spChg>
        <pc:spChg chg="add">
          <ac:chgData name="Anne Haig Smith" userId="ac118105-9612-40b2-8906-954d367bd66b" providerId="ADAL" clId="{94F81E15-E88B-4B23-B707-65B427055F57}" dt="2022-04-28T12:37:10.133" v="8" actId="26606"/>
          <ac:spMkLst>
            <pc:docMk/>
            <pc:sldMk cId="109857222" sldId="256"/>
            <ac:spMk id="32" creationId="{237E2353-22DF-46E0-A200-FB30F8F394E2}"/>
          </ac:spMkLst>
        </pc:spChg>
        <pc:spChg chg="add">
          <ac:chgData name="Anne Haig Smith" userId="ac118105-9612-40b2-8906-954d367bd66b" providerId="ADAL" clId="{94F81E15-E88B-4B23-B707-65B427055F57}" dt="2022-04-28T12:37:10.133" v="8" actId="26606"/>
          <ac:spMkLst>
            <pc:docMk/>
            <pc:sldMk cId="109857222" sldId="256"/>
            <ac:spMk id="34" creationId="{DD6138DB-057B-45F7-A5F4-E7BFDA20D02C}"/>
          </ac:spMkLst>
        </pc:spChg>
        <pc:spChg chg="add">
          <ac:chgData name="Anne Haig Smith" userId="ac118105-9612-40b2-8906-954d367bd66b" providerId="ADAL" clId="{94F81E15-E88B-4B23-B707-65B427055F57}" dt="2022-04-28T12:37:10.133" v="8" actId="26606"/>
          <ac:spMkLst>
            <pc:docMk/>
            <pc:sldMk cId="109857222" sldId="256"/>
            <ac:spMk id="36" creationId="{79A54AB1-B64F-4843-BFAB-81CB74E66B65}"/>
          </ac:spMkLst>
        </pc:spChg>
        <pc:spChg chg="del">
          <ac:chgData name="Anne Haig Smith" userId="ac118105-9612-40b2-8906-954d367bd66b" providerId="ADAL" clId="{94F81E15-E88B-4B23-B707-65B427055F57}" dt="2022-04-28T12:36:56.036" v="6"/>
          <ac:spMkLst>
            <pc:docMk/>
            <pc:sldMk cId="109857222" sldId="256"/>
            <ac:spMk id="135" creationId="{0E91F5CA-B392-444C-88E3-BF5BAAEBDEB0}"/>
          </ac:spMkLst>
        </pc:spChg>
        <pc:spChg chg="del">
          <ac:chgData name="Anne Haig Smith" userId="ac118105-9612-40b2-8906-954d367bd66b" providerId="ADAL" clId="{94F81E15-E88B-4B23-B707-65B427055F57}" dt="2022-04-28T12:36:56.036" v="6"/>
          <ac:spMkLst>
            <pc:docMk/>
            <pc:sldMk cId="109857222" sldId="256"/>
            <ac:spMk id="137" creationId="{9752D771-2D72-4B2C-B816-121D10C38ED0}"/>
          </ac:spMkLst>
        </pc:spChg>
        <pc:spChg chg="del">
          <ac:chgData name="Anne Haig Smith" userId="ac118105-9612-40b2-8906-954d367bd66b" providerId="ADAL" clId="{94F81E15-E88B-4B23-B707-65B427055F57}" dt="2022-04-28T12:36:56.036" v="6"/>
          <ac:spMkLst>
            <pc:docMk/>
            <pc:sldMk cId="109857222" sldId="256"/>
            <ac:spMk id="139" creationId="{58D2EC0A-5E54-424F-BE02-26DFFEBD6F9D}"/>
          </ac:spMkLst>
        </pc:spChg>
        <pc:spChg chg="del">
          <ac:chgData name="Anne Haig Smith" userId="ac118105-9612-40b2-8906-954d367bd66b" providerId="ADAL" clId="{94F81E15-E88B-4B23-B707-65B427055F57}" dt="2022-04-28T12:36:56.036" v="6"/>
          <ac:spMkLst>
            <pc:docMk/>
            <pc:sldMk cId="109857222" sldId="256"/>
            <ac:spMk id="141" creationId="{DDCE5572-4319-4D42-813F-C8C69C08CAA8}"/>
          </ac:spMkLst>
        </pc:spChg>
        <pc:picChg chg="mod">
          <ac:chgData name="Anne Haig Smith" userId="ac118105-9612-40b2-8906-954d367bd66b" providerId="ADAL" clId="{94F81E15-E88B-4B23-B707-65B427055F57}" dt="2022-04-28T12:37:10.133" v="8" actId="26606"/>
          <ac:picMkLst>
            <pc:docMk/>
            <pc:sldMk cId="109857222" sldId="256"/>
            <ac:picMk id="5" creationId="{84FFCF53-3402-015A-BD25-F9180D58B9E7}"/>
          </ac:picMkLst>
        </pc:picChg>
      </pc:sldChg>
      <pc:sldChg chg="delSp modSp mod delDesignElem">
        <pc:chgData name="Anne Haig Smith" userId="ac118105-9612-40b2-8906-954d367bd66b" providerId="ADAL" clId="{94F81E15-E88B-4B23-B707-65B427055F57}" dt="2022-04-28T12:37:50.159" v="14" actId="2711"/>
        <pc:sldMkLst>
          <pc:docMk/>
          <pc:sldMk cId="33901936" sldId="257"/>
        </pc:sldMkLst>
        <pc:spChg chg="mod">
          <ac:chgData name="Anne Haig Smith" userId="ac118105-9612-40b2-8906-954d367bd66b" providerId="ADAL" clId="{94F81E15-E88B-4B23-B707-65B427055F57}" dt="2022-04-28T12:37:39.899" v="13" actId="2711"/>
          <ac:spMkLst>
            <pc:docMk/>
            <pc:sldMk cId="33901936" sldId="257"/>
            <ac:spMk id="2" creationId="{D5C6BA44-8E63-42ED-856E-CC5D8AD5740E}"/>
          </ac:spMkLst>
        </pc:spChg>
        <pc:spChg chg="mod">
          <ac:chgData name="Anne Haig Smith" userId="ac118105-9612-40b2-8906-954d367bd66b" providerId="ADAL" clId="{94F81E15-E88B-4B23-B707-65B427055F57}" dt="2022-04-28T12:37:50.159" v="14" actId="2711"/>
          <ac:spMkLst>
            <pc:docMk/>
            <pc:sldMk cId="33901936" sldId="257"/>
            <ac:spMk id="3" creationId="{06179EAC-AAC4-4DE8-967F-46244C03B1F7}"/>
          </ac:spMkLst>
        </pc:spChg>
        <pc:spChg chg="del">
          <ac:chgData name="Anne Haig Smith" userId="ac118105-9612-40b2-8906-954d367bd66b" providerId="ADAL" clId="{94F81E15-E88B-4B23-B707-65B427055F57}" dt="2022-04-28T12:36:56.036" v="6"/>
          <ac:spMkLst>
            <pc:docMk/>
            <pc:sldMk cId="33901936" sldId="257"/>
            <ac:spMk id="109" creationId="{7FF47CB7-972F-479F-A36D-9E72D26EC8DA}"/>
          </ac:spMkLst>
        </pc:spChg>
        <pc:spChg chg="del">
          <ac:chgData name="Anne Haig Smith" userId="ac118105-9612-40b2-8906-954d367bd66b" providerId="ADAL" clId="{94F81E15-E88B-4B23-B707-65B427055F57}" dt="2022-04-28T12:36:56.036" v="6"/>
          <ac:spMkLst>
            <pc:docMk/>
            <pc:sldMk cId="33901936" sldId="257"/>
            <ac:spMk id="111" creationId="{0D153B68-5844-490D-8E67-F616D6D721CA}"/>
          </ac:spMkLst>
        </pc:spChg>
        <pc:spChg chg="del">
          <ac:chgData name="Anne Haig Smith" userId="ac118105-9612-40b2-8906-954d367bd66b" providerId="ADAL" clId="{94F81E15-E88B-4B23-B707-65B427055F57}" dt="2022-04-28T12:36:56.036" v="6"/>
          <ac:spMkLst>
            <pc:docMk/>
            <pc:sldMk cId="33901936" sldId="257"/>
            <ac:spMk id="113" creationId="{C64E267B-3F5A-4357-9E7F-C5FBE5D3B1E0}"/>
          </ac:spMkLst>
        </pc:spChg>
      </pc:sldChg>
      <pc:sldChg chg="addSp delSp modSp mod delDesignElem">
        <pc:chgData name="Anne Haig Smith" userId="ac118105-9612-40b2-8906-954d367bd66b" providerId="ADAL" clId="{94F81E15-E88B-4B23-B707-65B427055F57}" dt="2022-04-28T12:43:01.050" v="100" actId="26606"/>
        <pc:sldMkLst>
          <pc:docMk/>
          <pc:sldMk cId="1908820079" sldId="258"/>
        </pc:sldMkLst>
        <pc:spChg chg="mod">
          <ac:chgData name="Anne Haig Smith" userId="ac118105-9612-40b2-8906-954d367bd66b" providerId="ADAL" clId="{94F81E15-E88B-4B23-B707-65B427055F57}" dt="2022-04-28T12:42:20.634" v="95" actId="26606"/>
          <ac:spMkLst>
            <pc:docMk/>
            <pc:sldMk cId="1908820079" sldId="258"/>
            <ac:spMk id="2" creationId="{13E67F07-6BA4-4892-A5D3-AC1923B32CFC}"/>
          </ac:spMkLst>
        </pc:spChg>
        <pc:spChg chg="add del">
          <ac:chgData name="Anne Haig Smith" userId="ac118105-9612-40b2-8906-954d367bd66b" providerId="ADAL" clId="{94F81E15-E88B-4B23-B707-65B427055F57}" dt="2022-04-28T12:40:11.833" v="37" actId="26606"/>
          <ac:spMkLst>
            <pc:docMk/>
            <pc:sldMk cId="1908820079" sldId="258"/>
            <ac:spMk id="10" creationId="{BACC6370-2D7E-4714-9D71-7542949D7D5D}"/>
          </ac:spMkLst>
        </pc:spChg>
        <pc:spChg chg="add del">
          <ac:chgData name="Anne Haig Smith" userId="ac118105-9612-40b2-8906-954d367bd66b" providerId="ADAL" clId="{94F81E15-E88B-4B23-B707-65B427055F57}" dt="2022-04-28T12:40:11.833" v="37" actId="26606"/>
          <ac:spMkLst>
            <pc:docMk/>
            <pc:sldMk cId="1908820079" sldId="258"/>
            <ac:spMk id="12" creationId="{F68B3F68-107C-434F-AA38-110D5EA91B85}"/>
          </ac:spMkLst>
        </pc:spChg>
        <pc:spChg chg="add del">
          <ac:chgData name="Anne Haig Smith" userId="ac118105-9612-40b2-8906-954d367bd66b" providerId="ADAL" clId="{94F81E15-E88B-4B23-B707-65B427055F57}" dt="2022-04-28T12:40:11.833" v="37" actId="26606"/>
          <ac:spMkLst>
            <pc:docMk/>
            <pc:sldMk cId="1908820079" sldId="258"/>
            <ac:spMk id="14" creationId="{AAD0DBB9-1A4B-4391-81D4-CB19F9AB918A}"/>
          </ac:spMkLst>
        </pc:spChg>
        <pc:spChg chg="add del">
          <ac:chgData name="Anne Haig Smith" userId="ac118105-9612-40b2-8906-954d367bd66b" providerId="ADAL" clId="{94F81E15-E88B-4B23-B707-65B427055F57}" dt="2022-04-28T12:40:11.833" v="37" actId="26606"/>
          <ac:spMkLst>
            <pc:docMk/>
            <pc:sldMk cId="1908820079" sldId="258"/>
            <ac:spMk id="16" creationId="{063BBA22-50EA-4C4D-BE05-F1CE4E63AA56}"/>
          </ac:spMkLst>
        </pc:spChg>
        <pc:spChg chg="add del">
          <ac:chgData name="Anne Haig Smith" userId="ac118105-9612-40b2-8906-954d367bd66b" providerId="ADAL" clId="{94F81E15-E88B-4B23-B707-65B427055F57}" dt="2022-04-28T12:42:20.634" v="95" actId="26606"/>
          <ac:spMkLst>
            <pc:docMk/>
            <pc:sldMk cId="1908820079" sldId="258"/>
            <ac:spMk id="18" creationId="{F68B3F68-107C-434F-AA38-110D5EA91B85}"/>
          </ac:spMkLst>
        </pc:spChg>
        <pc:spChg chg="add del">
          <ac:chgData name="Anne Haig Smith" userId="ac118105-9612-40b2-8906-954d367bd66b" providerId="ADAL" clId="{94F81E15-E88B-4B23-B707-65B427055F57}" dt="2022-04-28T12:42:20.634" v="95" actId="26606"/>
          <ac:spMkLst>
            <pc:docMk/>
            <pc:sldMk cId="1908820079" sldId="258"/>
            <ac:spMk id="21" creationId="{BACC6370-2D7E-4714-9D71-7542949D7D5D}"/>
          </ac:spMkLst>
        </pc:spChg>
        <pc:spChg chg="del">
          <ac:chgData name="Anne Haig Smith" userId="ac118105-9612-40b2-8906-954d367bd66b" providerId="ADAL" clId="{94F81E15-E88B-4B23-B707-65B427055F57}" dt="2022-04-28T12:36:56.036" v="6"/>
          <ac:spMkLst>
            <pc:docMk/>
            <pc:sldMk cId="1908820079" sldId="258"/>
            <ac:spMk id="22" creationId="{02472DE8-E58B-4D56-BA61-C69C601DC760}"/>
          </ac:spMkLst>
        </pc:spChg>
        <pc:spChg chg="del">
          <ac:chgData name="Anne Haig Smith" userId="ac118105-9612-40b2-8906-954d367bd66b" providerId="ADAL" clId="{94F81E15-E88B-4B23-B707-65B427055F57}" dt="2022-04-28T12:36:56.036" v="6"/>
          <ac:spMkLst>
            <pc:docMk/>
            <pc:sldMk cId="1908820079" sldId="258"/>
            <ac:spMk id="23" creationId="{0183ACFC-B25E-402F-BBD8-E42034CDD49A}"/>
          </ac:spMkLst>
        </pc:spChg>
        <pc:spChg chg="del">
          <ac:chgData name="Anne Haig Smith" userId="ac118105-9612-40b2-8906-954d367bd66b" providerId="ADAL" clId="{94F81E15-E88B-4B23-B707-65B427055F57}" dt="2022-04-28T12:36:56.036" v="6"/>
          <ac:spMkLst>
            <pc:docMk/>
            <pc:sldMk cId="1908820079" sldId="258"/>
            <ac:spMk id="24" creationId="{3501A971-CEBD-4E4B-8529-3BB4F4100CD6}"/>
          </ac:spMkLst>
        </pc:spChg>
        <pc:spChg chg="add del">
          <ac:chgData name="Anne Haig Smith" userId="ac118105-9612-40b2-8906-954d367bd66b" providerId="ADAL" clId="{94F81E15-E88B-4B23-B707-65B427055F57}" dt="2022-04-28T12:42:20.634" v="95" actId="26606"/>
          <ac:spMkLst>
            <pc:docMk/>
            <pc:sldMk cId="1908820079" sldId="258"/>
            <ac:spMk id="25" creationId="{AAD0DBB9-1A4B-4391-81D4-CB19F9AB918A}"/>
          </ac:spMkLst>
        </pc:spChg>
        <pc:spChg chg="add del">
          <ac:chgData name="Anne Haig Smith" userId="ac118105-9612-40b2-8906-954d367bd66b" providerId="ADAL" clId="{94F81E15-E88B-4B23-B707-65B427055F57}" dt="2022-04-28T12:42:20.634" v="95" actId="26606"/>
          <ac:spMkLst>
            <pc:docMk/>
            <pc:sldMk cId="1908820079" sldId="258"/>
            <ac:spMk id="27" creationId="{063BBA22-50EA-4C4D-BE05-F1CE4E63AA56}"/>
          </ac:spMkLst>
        </pc:spChg>
        <pc:spChg chg="add del">
          <ac:chgData name="Anne Haig Smith" userId="ac118105-9612-40b2-8906-954d367bd66b" providerId="ADAL" clId="{94F81E15-E88B-4B23-B707-65B427055F57}" dt="2022-04-28T12:43:01.050" v="100" actId="26606"/>
          <ac:spMkLst>
            <pc:docMk/>
            <pc:sldMk cId="1908820079" sldId="258"/>
            <ac:spMk id="32" creationId="{BACC6370-2D7E-4714-9D71-7542949D7D5D}"/>
          </ac:spMkLst>
        </pc:spChg>
        <pc:spChg chg="add del">
          <ac:chgData name="Anne Haig Smith" userId="ac118105-9612-40b2-8906-954d367bd66b" providerId="ADAL" clId="{94F81E15-E88B-4B23-B707-65B427055F57}" dt="2022-04-28T12:43:01.050" v="100" actId="26606"/>
          <ac:spMkLst>
            <pc:docMk/>
            <pc:sldMk cId="1908820079" sldId="258"/>
            <ac:spMk id="34" creationId="{F68B3F68-107C-434F-AA38-110D5EA91B85}"/>
          </ac:spMkLst>
        </pc:spChg>
        <pc:spChg chg="add del">
          <ac:chgData name="Anne Haig Smith" userId="ac118105-9612-40b2-8906-954d367bd66b" providerId="ADAL" clId="{94F81E15-E88B-4B23-B707-65B427055F57}" dt="2022-04-28T12:43:01.050" v="100" actId="26606"/>
          <ac:spMkLst>
            <pc:docMk/>
            <pc:sldMk cId="1908820079" sldId="258"/>
            <ac:spMk id="36" creationId="{AAD0DBB9-1A4B-4391-81D4-CB19F9AB918A}"/>
          </ac:spMkLst>
        </pc:spChg>
        <pc:spChg chg="add del">
          <ac:chgData name="Anne Haig Smith" userId="ac118105-9612-40b2-8906-954d367bd66b" providerId="ADAL" clId="{94F81E15-E88B-4B23-B707-65B427055F57}" dt="2022-04-28T12:43:01.050" v="100" actId="26606"/>
          <ac:spMkLst>
            <pc:docMk/>
            <pc:sldMk cId="1908820079" sldId="258"/>
            <ac:spMk id="38" creationId="{063BBA22-50EA-4C4D-BE05-F1CE4E63AA56}"/>
          </ac:spMkLst>
        </pc:spChg>
        <pc:spChg chg="add">
          <ac:chgData name="Anne Haig Smith" userId="ac118105-9612-40b2-8906-954d367bd66b" providerId="ADAL" clId="{94F81E15-E88B-4B23-B707-65B427055F57}" dt="2022-04-28T12:43:01.050" v="100" actId="26606"/>
          <ac:spMkLst>
            <pc:docMk/>
            <pc:sldMk cId="1908820079" sldId="258"/>
            <ac:spMk id="44" creationId="{BACC6370-2D7E-4714-9D71-7542949D7D5D}"/>
          </ac:spMkLst>
        </pc:spChg>
        <pc:spChg chg="add">
          <ac:chgData name="Anne Haig Smith" userId="ac118105-9612-40b2-8906-954d367bd66b" providerId="ADAL" clId="{94F81E15-E88B-4B23-B707-65B427055F57}" dt="2022-04-28T12:43:01.050" v="100" actId="26606"/>
          <ac:spMkLst>
            <pc:docMk/>
            <pc:sldMk cId="1908820079" sldId="258"/>
            <ac:spMk id="46" creationId="{F68B3F68-107C-434F-AA38-110D5EA91B85}"/>
          </ac:spMkLst>
        </pc:spChg>
        <pc:spChg chg="add">
          <ac:chgData name="Anne Haig Smith" userId="ac118105-9612-40b2-8906-954d367bd66b" providerId="ADAL" clId="{94F81E15-E88B-4B23-B707-65B427055F57}" dt="2022-04-28T12:43:01.050" v="100" actId="26606"/>
          <ac:spMkLst>
            <pc:docMk/>
            <pc:sldMk cId="1908820079" sldId="258"/>
            <ac:spMk id="48" creationId="{AAD0DBB9-1A4B-4391-81D4-CB19F9AB918A}"/>
          </ac:spMkLst>
        </pc:spChg>
        <pc:spChg chg="add">
          <ac:chgData name="Anne Haig Smith" userId="ac118105-9612-40b2-8906-954d367bd66b" providerId="ADAL" clId="{94F81E15-E88B-4B23-B707-65B427055F57}" dt="2022-04-28T12:43:01.050" v="100" actId="26606"/>
          <ac:spMkLst>
            <pc:docMk/>
            <pc:sldMk cId="1908820079" sldId="258"/>
            <ac:spMk id="50" creationId="{063BBA22-50EA-4C4D-BE05-F1CE4E63AA56}"/>
          </ac:spMkLst>
        </pc:spChg>
        <pc:graphicFrameChg chg="del mod modGraphic">
          <ac:chgData name="Anne Haig Smith" userId="ac118105-9612-40b2-8906-954d367bd66b" providerId="ADAL" clId="{94F81E15-E88B-4B23-B707-65B427055F57}" dt="2022-04-28T12:43:01.050" v="100" actId="26606"/>
          <ac:graphicFrameMkLst>
            <pc:docMk/>
            <pc:sldMk cId="1908820079" sldId="258"/>
            <ac:graphicFrameMk id="5" creationId="{04EC28ED-8FCF-4578-A6D9-3D95DCAB4084}"/>
          </ac:graphicFrameMkLst>
        </pc:graphicFrameChg>
        <pc:graphicFrameChg chg="add">
          <ac:chgData name="Anne Haig Smith" userId="ac118105-9612-40b2-8906-954d367bd66b" providerId="ADAL" clId="{94F81E15-E88B-4B23-B707-65B427055F57}" dt="2022-04-28T12:43:01.050" v="100" actId="26606"/>
          <ac:graphicFrameMkLst>
            <pc:docMk/>
            <pc:sldMk cId="1908820079" sldId="258"/>
            <ac:graphicFrameMk id="40" creationId="{947292CF-3641-A7E9-7BBC-B2C62326E3F4}"/>
          </ac:graphicFrameMkLst>
        </pc:graphicFrameChg>
      </pc:sldChg>
      <pc:sldChg chg="modSp mod">
        <pc:chgData name="Anne Haig Smith" userId="ac118105-9612-40b2-8906-954d367bd66b" providerId="ADAL" clId="{94F81E15-E88B-4B23-B707-65B427055F57}" dt="2022-04-28T12:44:55.083" v="109" actId="2711"/>
        <pc:sldMkLst>
          <pc:docMk/>
          <pc:sldMk cId="634411516" sldId="259"/>
        </pc:sldMkLst>
        <pc:spChg chg="mod">
          <ac:chgData name="Anne Haig Smith" userId="ac118105-9612-40b2-8906-954d367bd66b" providerId="ADAL" clId="{94F81E15-E88B-4B23-B707-65B427055F57}" dt="2022-04-28T12:44:55.083" v="109" actId="2711"/>
          <ac:spMkLst>
            <pc:docMk/>
            <pc:sldMk cId="634411516" sldId="259"/>
            <ac:spMk id="2" creationId="{C3A0F6D3-DF2C-4316-8966-913BDD5C0F8E}"/>
          </ac:spMkLst>
        </pc:spChg>
        <pc:picChg chg="mod">
          <ac:chgData name="Anne Haig Smith" userId="ac118105-9612-40b2-8906-954d367bd66b" providerId="ADAL" clId="{94F81E15-E88B-4B23-B707-65B427055F57}" dt="2022-04-28T12:44:44.996" v="108" actId="14100"/>
          <ac:picMkLst>
            <pc:docMk/>
            <pc:sldMk cId="634411516" sldId="259"/>
            <ac:picMk id="4" creationId="{B06A36E1-9FDF-4397-AEB2-625BB64A5503}"/>
          </ac:picMkLst>
        </pc:picChg>
      </pc:sldChg>
      <pc:sldChg chg="delSp modSp mod delDesignElem">
        <pc:chgData name="Anne Haig Smith" userId="ac118105-9612-40b2-8906-954d367bd66b" providerId="ADAL" clId="{94F81E15-E88B-4B23-B707-65B427055F57}" dt="2022-04-28T12:43:47.131" v="106" actId="2711"/>
        <pc:sldMkLst>
          <pc:docMk/>
          <pc:sldMk cId="4288878862" sldId="260"/>
        </pc:sldMkLst>
        <pc:spChg chg="mod">
          <ac:chgData name="Anne Haig Smith" userId="ac118105-9612-40b2-8906-954d367bd66b" providerId="ADAL" clId="{94F81E15-E88B-4B23-B707-65B427055F57}" dt="2022-04-28T12:43:47.131" v="106" actId="2711"/>
          <ac:spMkLst>
            <pc:docMk/>
            <pc:sldMk cId="4288878862" sldId="260"/>
            <ac:spMk id="2" creationId="{A077714B-0052-49A4-8DA7-925AAF818F16}"/>
          </ac:spMkLst>
        </pc:spChg>
        <pc:spChg chg="mod">
          <ac:chgData name="Anne Haig Smith" userId="ac118105-9612-40b2-8906-954d367bd66b" providerId="ADAL" clId="{94F81E15-E88B-4B23-B707-65B427055F57}" dt="2022-04-28T12:43:40.517" v="105" actId="2711"/>
          <ac:spMkLst>
            <pc:docMk/>
            <pc:sldMk cId="4288878862" sldId="260"/>
            <ac:spMk id="3" creationId="{7F6DA1D4-69CF-48D6-8402-FF24DC1BB899}"/>
          </ac:spMkLst>
        </pc:spChg>
        <pc:spChg chg="mod">
          <ac:chgData name="Anne Haig Smith" userId="ac118105-9612-40b2-8906-954d367bd66b" providerId="ADAL" clId="{94F81E15-E88B-4B23-B707-65B427055F57}" dt="2022-04-28T12:43:31.109" v="104" actId="2711"/>
          <ac:spMkLst>
            <pc:docMk/>
            <pc:sldMk cId="4288878862" sldId="260"/>
            <ac:spMk id="4" creationId="{553CCA25-0E4D-29C6-ED87-3EA1B0AC3FE0}"/>
          </ac:spMkLst>
        </pc:spChg>
        <pc:spChg chg="del">
          <ac:chgData name="Anne Haig Smith" userId="ac118105-9612-40b2-8906-954d367bd66b" providerId="ADAL" clId="{94F81E15-E88B-4B23-B707-65B427055F57}" dt="2022-04-28T12:36:56.036" v="6"/>
          <ac:spMkLst>
            <pc:docMk/>
            <pc:sldMk cId="4288878862" sldId="260"/>
            <ac:spMk id="8" creationId="{00A0D747-F38B-4A99-9985-62CE8C24765F}"/>
          </ac:spMkLst>
        </pc:spChg>
        <pc:spChg chg="del">
          <ac:chgData name="Anne Haig Smith" userId="ac118105-9612-40b2-8906-954d367bd66b" providerId="ADAL" clId="{94F81E15-E88B-4B23-B707-65B427055F57}" dt="2022-04-28T12:36:56.036" v="6"/>
          <ac:spMkLst>
            <pc:docMk/>
            <pc:sldMk cId="4288878862" sldId="260"/>
            <ac:spMk id="10" creationId="{3D1BF32B-6CA3-4695-8A0C-1AC789B58D94}"/>
          </ac:spMkLst>
        </pc:spChg>
      </pc:sldChg>
      <pc:sldChg chg="addSp delSp modSp mod delDesignElem">
        <pc:chgData name="Anne Haig Smith" userId="ac118105-9612-40b2-8906-954d367bd66b" providerId="ADAL" clId="{94F81E15-E88B-4B23-B707-65B427055F57}" dt="2022-04-28T12:46:39.951" v="130" actId="2711"/>
        <pc:sldMkLst>
          <pc:docMk/>
          <pc:sldMk cId="1111241873" sldId="261"/>
        </pc:sldMkLst>
        <pc:spChg chg="mod">
          <ac:chgData name="Anne Haig Smith" userId="ac118105-9612-40b2-8906-954d367bd66b" providerId="ADAL" clId="{94F81E15-E88B-4B23-B707-65B427055F57}" dt="2022-04-28T12:46:29.105" v="129" actId="26606"/>
          <ac:spMkLst>
            <pc:docMk/>
            <pc:sldMk cId="1111241873" sldId="261"/>
            <ac:spMk id="2" creationId="{5C3D504E-79DE-40C7-859B-6D82313403BE}"/>
          </ac:spMkLst>
        </pc:spChg>
        <pc:spChg chg="del">
          <ac:chgData name="Anne Haig Smith" userId="ac118105-9612-40b2-8906-954d367bd66b" providerId="ADAL" clId="{94F81E15-E88B-4B23-B707-65B427055F57}" dt="2022-04-28T12:36:56.036" v="6"/>
          <ac:spMkLst>
            <pc:docMk/>
            <pc:sldMk cId="1111241873" sldId="261"/>
            <ac:spMk id="9" creationId="{160022CF-D73B-45FB-8DD4-1B1C0C92E702}"/>
          </ac:spMkLst>
        </pc:spChg>
        <pc:spChg chg="add">
          <ac:chgData name="Anne Haig Smith" userId="ac118105-9612-40b2-8906-954d367bd66b" providerId="ADAL" clId="{94F81E15-E88B-4B23-B707-65B427055F57}" dt="2022-04-28T12:46:29.105" v="129" actId="26606"/>
          <ac:spMkLst>
            <pc:docMk/>
            <pc:sldMk cId="1111241873" sldId="261"/>
            <ac:spMk id="10" creationId="{6C4028FD-8BAA-4A19-BFDE-594D991B7552}"/>
          </ac:spMkLst>
        </pc:spChg>
        <pc:graphicFrameChg chg="mod modGraphic">
          <ac:chgData name="Anne Haig Smith" userId="ac118105-9612-40b2-8906-954d367bd66b" providerId="ADAL" clId="{94F81E15-E88B-4B23-B707-65B427055F57}" dt="2022-04-28T12:46:39.951" v="130" actId="2711"/>
          <ac:graphicFrameMkLst>
            <pc:docMk/>
            <pc:sldMk cId="1111241873" sldId="261"/>
            <ac:graphicFrameMk id="5" creationId="{9996C4DA-0CFA-46E4-A28E-6426FDD1E5BC}"/>
          </ac:graphicFrameMkLst>
        </pc:graphicFrameChg>
      </pc:sldChg>
      <pc:sldChg chg="addSp delSp modSp mod delDesignElem">
        <pc:chgData name="Anne Haig Smith" userId="ac118105-9612-40b2-8906-954d367bd66b" providerId="ADAL" clId="{94F81E15-E88B-4B23-B707-65B427055F57}" dt="2022-04-28T12:48:17.604" v="158" actId="113"/>
        <pc:sldMkLst>
          <pc:docMk/>
          <pc:sldMk cId="901788877" sldId="262"/>
        </pc:sldMkLst>
        <pc:spChg chg="mod">
          <ac:chgData name="Anne Haig Smith" userId="ac118105-9612-40b2-8906-954d367bd66b" providerId="ADAL" clId="{94F81E15-E88B-4B23-B707-65B427055F57}" dt="2022-04-28T12:47:24.245" v="141" actId="26606"/>
          <ac:spMkLst>
            <pc:docMk/>
            <pc:sldMk cId="901788877" sldId="262"/>
            <ac:spMk id="2" creationId="{8B798E28-76E2-4470-B4DE-887FAEB74F05}"/>
          </ac:spMkLst>
        </pc:spChg>
        <pc:spChg chg="del">
          <ac:chgData name="Anne Haig Smith" userId="ac118105-9612-40b2-8906-954d367bd66b" providerId="ADAL" clId="{94F81E15-E88B-4B23-B707-65B427055F57}" dt="2022-04-28T12:36:56.036" v="6"/>
          <ac:spMkLst>
            <pc:docMk/>
            <pc:sldMk cId="901788877" sldId="262"/>
            <ac:spMk id="16" creationId="{0F584D22-CD28-4363-A679-ACA953A2A6F4}"/>
          </ac:spMkLst>
        </pc:spChg>
        <pc:spChg chg="add">
          <ac:chgData name="Anne Haig Smith" userId="ac118105-9612-40b2-8906-954d367bd66b" providerId="ADAL" clId="{94F81E15-E88B-4B23-B707-65B427055F57}" dt="2022-04-28T12:47:24.245" v="141" actId="26606"/>
          <ac:spMkLst>
            <pc:docMk/>
            <pc:sldMk cId="901788877" sldId="262"/>
            <ac:spMk id="17" creationId="{BACC6370-2D7E-4714-9D71-7542949D7D5D}"/>
          </ac:spMkLst>
        </pc:spChg>
        <pc:spChg chg="del">
          <ac:chgData name="Anne Haig Smith" userId="ac118105-9612-40b2-8906-954d367bd66b" providerId="ADAL" clId="{94F81E15-E88B-4B23-B707-65B427055F57}" dt="2022-04-28T12:36:56.036" v="6"/>
          <ac:spMkLst>
            <pc:docMk/>
            <pc:sldMk cId="901788877" sldId="262"/>
            <ac:spMk id="18" creationId="{5B0E491B-5098-4794-9326-BC6DB475567C}"/>
          </ac:spMkLst>
        </pc:spChg>
        <pc:spChg chg="add">
          <ac:chgData name="Anne Haig Smith" userId="ac118105-9612-40b2-8906-954d367bd66b" providerId="ADAL" clId="{94F81E15-E88B-4B23-B707-65B427055F57}" dt="2022-04-28T12:47:24.245" v="141" actId="26606"/>
          <ac:spMkLst>
            <pc:docMk/>
            <pc:sldMk cId="901788877" sldId="262"/>
            <ac:spMk id="19" creationId="{F68B3F68-107C-434F-AA38-110D5EA91B85}"/>
          </ac:spMkLst>
        </pc:spChg>
        <pc:spChg chg="add">
          <ac:chgData name="Anne Haig Smith" userId="ac118105-9612-40b2-8906-954d367bd66b" providerId="ADAL" clId="{94F81E15-E88B-4B23-B707-65B427055F57}" dt="2022-04-28T12:47:24.245" v="141" actId="26606"/>
          <ac:spMkLst>
            <pc:docMk/>
            <pc:sldMk cId="901788877" sldId="262"/>
            <ac:spMk id="21" creationId="{AAD0DBB9-1A4B-4391-81D4-CB19F9AB918A}"/>
          </ac:spMkLst>
        </pc:spChg>
        <pc:spChg chg="add">
          <ac:chgData name="Anne Haig Smith" userId="ac118105-9612-40b2-8906-954d367bd66b" providerId="ADAL" clId="{94F81E15-E88B-4B23-B707-65B427055F57}" dt="2022-04-28T12:47:24.245" v="141" actId="26606"/>
          <ac:spMkLst>
            <pc:docMk/>
            <pc:sldMk cId="901788877" sldId="262"/>
            <ac:spMk id="23" creationId="{063BBA22-50EA-4C4D-BE05-F1CE4E63AA56}"/>
          </ac:spMkLst>
        </pc:spChg>
        <pc:graphicFrameChg chg="mod modGraphic">
          <ac:chgData name="Anne Haig Smith" userId="ac118105-9612-40b2-8906-954d367bd66b" providerId="ADAL" clId="{94F81E15-E88B-4B23-B707-65B427055F57}" dt="2022-04-28T12:48:17.604" v="158" actId="113"/>
          <ac:graphicFrameMkLst>
            <pc:docMk/>
            <pc:sldMk cId="901788877" sldId="262"/>
            <ac:graphicFrameMk id="12" creationId="{4E7FD0BF-2EF7-1B4C-9A61-2FBEC0493CE9}"/>
          </ac:graphicFrameMkLst>
        </pc:graphicFrameChg>
      </pc:sldChg>
      <pc:sldChg chg="modSp mod">
        <pc:chgData name="Anne Haig Smith" userId="ac118105-9612-40b2-8906-954d367bd66b" providerId="ADAL" clId="{94F81E15-E88B-4B23-B707-65B427055F57}" dt="2022-04-28T12:45:21.747" v="117" actId="20577"/>
        <pc:sldMkLst>
          <pc:docMk/>
          <pc:sldMk cId="1051972962" sldId="263"/>
        </pc:sldMkLst>
        <pc:spChg chg="mod">
          <ac:chgData name="Anne Haig Smith" userId="ac118105-9612-40b2-8906-954d367bd66b" providerId="ADAL" clId="{94F81E15-E88B-4B23-B707-65B427055F57}" dt="2022-04-28T12:45:21.747" v="117" actId="20577"/>
          <ac:spMkLst>
            <pc:docMk/>
            <pc:sldMk cId="1051972962" sldId="263"/>
            <ac:spMk id="2" creationId="{000A6667-77EC-49BE-8104-B23B0907F5FB}"/>
          </ac:spMkLst>
        </pc:spChg>
        <pc:spChg chg="mod">
          <ac:chgData name="Anne Haig Smith" userId="ac118105-9612-40b2-8906-954d367bd66b" providerId="ADAL" clId="{94F81E15-E88B-4B23-B707-65B427055F57}" dt="2022-04-28T12:36:56.036" v="6"/>
          <ac:spMkLst>
            <pc:docMk/>
            <pc:sldMk cId="1051972962" sldId="263"/>
            <ac:spMk id="3" creationId="{3FCCF987-A8AD-47A3-ACFE-9EF608F32A39}"/>
          </ac:spMkLst>
        </pc:spChg>
      </pc:sldChg>
    </pc:docChg>
  </pc:docChgLst>
  <pc:docChgLst>
    <pc:chgData name="Angie Lalanne" userId="S::alalanne1@activatelearning.ac.uk::bed9d490-2281-4253-8785-42bfd309410c" providerId="AD" clId="Web-{C6F92A88-7132-E21F-7794-3B42B172F663}"/>
    <pc:docChg chg="modSld">
      <pc:chgData name="Angie Lalanne" userId="S::alalanne1@activatelearning.ac.uk::bed9d490-2281-4253-8785-42bfd309410c" providerId="AD" clId="Web-{C6F92A88-7132-E21F-7794-3B42B172F663}" dt="2022-04-27T12:20:01.038" v="2" actId="20577"/>
      <pc:docMkLst>
        <pc:docMk/>
      </pc:docMkLst>
      <pc:sldChg chg="modSp">
        <pc:chgData name="Angie Lalanne" userId="S::alalanne1@activatelearning.ac.uk::bed9d490-2281-4253-8785-42bfd309410c" providerId="AD" clId="Web-{C6F92A88-7132-E21F-7794-3B42B172F663}" dt="2022-04-27T12:20:01.038" v="2" actId="20577"/>
        <pc:sldMkLst>
          <pc:docMk/>
          <pc:sldMk cId="33901936" sldId="257"/>
        </pc:sldMkLst>
        <pc:spChg chg="mod">
          <ac:chgData name="Angie Lalanne" userId="S::alalanne1@activatelearning.ac.uk::bed9d490-2281-4253-8785-42bfd309410c" providerId="AD" clId="Web-{C6F92A88-7132-E21F-7794-3B42B172F663}" dt="2022-04-27T12:20:01.038" v="2" actId="20577"/>
          <ac:spMkLst>
            <pc:docMk/>
            <pc:sldMk cId="33901936" sldId="257"/>
            <ac:spMk id="3" creationId="{06179EAC-AAC4-4DE8-967F-46244C03B1F7}"/>
          </ac:spMkLst>
        </pc:spChg>
      </pc:sldChg>
    </pc:docChg>
  </pc:docChgLst>
  <pc:docChgLst>
    <pc:chgData name="Anne Haig Smith" userId="S::ahaigsmith@activatelearning.ac.uk::ac118105-9612-40b2-8906-954d367bd66b" providerId="AD" clId="Web-{DA535CC8-3A26-41B7-9CC2-D3B13B5072DE}"/>
    <pc:docChg chg="modSld">
      <pc:chgData name="Anne Haig Smith" userId="S::ahaigsmith@activatelearning.ac.uk::ac118105-9612-40b2-8906-954d367bd66b" providerId="AD" clId="Web-{DA535CC8-3A26-41B7-9CC2-D3B13B5072DE}" dt="2022-04-28T10:54:03.130" v="26" actId="20577"/>
      <pc:docMkLst>
        <pc:docMk/>
      </pc:docMkLst>
      <pc:sldChg chg="modSp">
        <pc:chgData name="Anne Haig Smith" userId="S::ahaigsmith@activatelearning.ac.uk::ac118105-9612-40b2-8906-954d367bd66b" providerId="AD" clId="Web-{DA535CC8-3A26-41B7-9CC2-D3B13B5072DE}" dt="2022-04-28T10:51:19.672" v="7" actId="20577"/>
        <pc:sldMkLst>
          <pc:docMk/>
          <pc:sldMk cId="33901936" sldId="257"/>
        </pc:sldMkLst>
        <pc:spChg chg="mod">
          <ac:chgData name="Anne Haig Smith" userId="S::ahaigsmith@activatelearning.ac.uk::ac118105-9612-40b2-8906-954d367bd66b" providerId="AD" clId="Web-{DA535CC8-3A26-41B7-9CC2-D3B13B5072DE}" dt="2022-04-28T10:51:19.672" v="7" actId="20577"/>
          <ac:spMkLst>
            <pc:docMk/>
            <pc:sldMk cId="33901936" sldId="257"/>
            <ac:spMk id="3" creationId="{06179EAC-AAC4-4DE8-967F-46244C03B1F7}"/>
          </ac:spMkLst>
        </pc:spChg>
      </pc:sldChg>
      <pc:sldChg chg="modSp">
        <pc:chgData name="Anne Haig Smith" userId="S::ahaigsmith@activatelearning.ac.uk::ac118105-9612-40b2-8906-954d367bd66b" providerId="AD" clId="Web-{DA535CC8-3A26-41B7-9CC2-D3B13B5072DE}" dt="2022-04-28T10:51:57.970" v="10" actId="20577"/>
        <pc:sldMkLst>
          <pc:docMk/>
          <pc:sldMk cId="1908820079" sldId="258"/>
        </pc:sldMkLst>
        <pc:graphicFrameChg chg="modGraphic">
          <ac:chgData name="Anne Haig Smith" userId="S::ahaigsmith@activatelearning.ac.uk::ac118105-9612-40b2-8906-954d367bd66b" providerId="AD" clId="Web-{DA535CC8-3A26-41B7-9CC2-D3B13B5072DE}" dt="2022-04-28T10:51:57.970" v="10" actId="20577"/>
          <ac:graphicFrameMkLst>
            <pc:docMk/>
            <pc:sldMk cId="1908820079" sldId="258"/>
            <ac:graphicFrameMk id="5" creationId="{04EC28ED-8FCF-4578-A6D9-3D95DCAB4084}"/>
          </ac:graphicFrameMkLst>
        </pc:graphicFrameChg>
      </pc:sldChg>
      <pc:sldChg chg="modSp">
        <pc:chgData name="Anne Haig Smith" userId="S::ahaigsmith@activatelearning.ac.uk::ac118105-9612-40b2-8906-954d367bd66b" providerId="AD" clId="Web-{DA535CC8-3A26-41B7-9CC2-D3B13B5072DE}" dt="2022-04-28T10:52:29.815" v="11" actId="20577"/>
        <pc:sldMkLst>
          <pc:docMk/>
          <pc:sldMk cId="4288878862" sldId="260"/>
        </pc:sldMkLst>
        <pc:spChg chg="mod">
          <ac:chgData name="Anne Haig Smith" userId="S::ahaigsmith@activatelearning.ac.uk::ac118105-9612-40b2-8906-954d367bd66b" providerId="AD" clId="Web-{DA535CC8-3A26-41B7-9CC2-D3B13B5072DE}" dt="2022-04-28T10:52:29.815" v="11" actId="20577"/>
          <ac:spMkLst>
            <pc:docMk/>
            <pc:sldMk cId="4288878862" sldId="260"/>
            <ac:spMk id="4" creationId="{553CCA25-0E4D-29C6-ED87-3EA1B0AC3FE0}"/>
          </ac:spMkLst>
        </pc:spChg>
      </pc:sldChg>
      <pc:sldChg chg="modSp">
        <pc:chgData name="Anne Haig Smith" userId="S::ahaigsmith@activatelearning.ac.uk::ac118105-9612-40b2-8906-954d367bd66b" providerId="AD" clId="Web-{DA535CC8-3A26-41B7-9CC2-D3B13B5072DE}" dt="2022-04-28T10:54:03.130" v="26" actId="20577"/>
        <pc:sldMkLst>
          <pc:docMk/>
          <pc:sldMk cId="901788877" sldId="262"/>
        </pc:sldMkLst>
        <pc:graphicFrameChg chg="modGraphic">
          <ac:chgData name="Anne Haig Smith" userId="S::ahaigsmith@activatelearning.ac.uk::ac118105-9612-40b2-8906-954d367bd66b" providerId="AD" clId="Web-{DA535CC8-3A26-41B7-9CC2-D3B13B5072DE}" dt="2022-04-28T10:54:03.130" v="26" actId="20577"/>
          <ac:graphicFrameMkLst>
            <pc:docMk/>
            <pc:sldMk cId="901788877" sldId="262"/>
            <ac:graphicFrameMk id="12" creationId="{4E7FD0BF-2EF7-1B4C-9A61-2FBEC0493CE9}"/>
          </ac:graphicFrameMkLst>
        </pc:graphicFrameChg>
      </pc:sldChg>
    </pc:docChg>
  </pc:docChgLst>
  <pc:docChgLst>
    <pc:chgData name="Kristian Clarke" userId="S::kristian.clarke@barnetsouthgate.ac.uk::b2958e64-a58b-482e-ae72-08efe4c9408c" providerId="AD" clId="Web-{C6B03DFC-1001-A5C0-928D-BA6F5D5DA9FA}"/>
    <pc:docChg chg="modSld">
      <pc:chgData name="Kristian Clarke" userId="S::kristian.clarke@barnetsouthgate.ac.uk::b2958e64-a58b-482e-ae72-08efe4c9408c" providerId="AD" clId="Web-{C6B03DFC-1001-A5C0-928D-BA6F5D5DA9FA}" dt="2022-02-23T13:23:15.464" v="28"/>
      <pc:docMkLst>
        <pc:docMk/>
      </pc:docMkLst>
      <pc:sldChg chg="modNotes">
        <pc:chgData name="Kristian Clarke" userId="S::kristian.clarke@barnetsouthgate.ac.uk::b2958e64-a58b-482e-ae72-08efe4c9408c" providerId="AD" clId="Web-{C6B03DFC-1001-A5C0-928D-BA6F5D5DA9FA}" dt="2022-02-23T13:20:09.648" v="19"/>
        <pc:sldMkLst>
          <pc:docMk/>
          <pc:sldMk cId="4288878862" sldId="260"/>
        </pc:sldMkLst>
      </pc:sldChg>
      <pc:sldChg chg="modNotes">
        <pc:chgData name="Kristian Clarke" userId="S::kristian.clarke@barnetsouthgate.ac.uk::b2958e64-a58b-482e-ae72-08efe4c9408c" providerId="AD" clId="Web-{C6B03DFC-1001-A5C0-928D-BA6F5D5DA9FA}" dt="2022-02-23T13:23:15.464" v="28"/>
        <pc:sldMkLst>
          <pc:docMk/>
          <pc:sldMk cId="1051972962" sldId="263"/>
        </pc:sldMkLst>
      </pc:sldChg>
    </pc:docChg>
  </pc:docChgLst>
  <pc:docChgLst>
    <pc:chgData name="Kristian Clarke" userId="S::kristian.clarke@barnetsouthgate.ac.uk::b2958e64-a58b-482e-ae72-08efe4c9408c" providerId="AD" clId="Web-{941C6DD8-1969-4470-B2A4-D196942D1C3D}"/>
    <pc:docChg chg="addSld modSld addMainMaster delMainMaster">
      <pc:chgData name="Kristian Clarke" userId="S::kristian.clarke@barnetsouthgate.ac.uk::b2958e64-a58b-482e-ae72-08efe4c9408c" providerId="AD" clId="Web-{941C6DD8-1969-4470-B2A4-D196942D1C3D}" dt="2022-02-22T14:14:48.151" v="886"/>
      <pc:docMkLst>
        <pc:docMk/>
      </pc:docMkLst>
      <pc:sldChg chg="addSp modSp mod setBg modClrScheme chgLayout">
        <pc:chgData name="Kristian Clarke" userId="S::kristian.clarke@barnetsouthgate.ac.uk::b2958e64-a58b-482e-ae72-08efe4c9408c" providerId="AD" clId="Web-{941C6DD8-1969-4470-B2A4-D196942D1C3D}" dt="2022-02-22T13:07:27.864" v="15"/>
        <pc:sldMkLst>
          <pc:docMk/>
          <pc:sldMk cId="109857222" sldId="256"/>
        </pc:sldMkLst>
        <pc:spChg chg="mod">
          <ac:chgData name="Kristian Clarke" userId="S::kristian.clarke@barnetsouthgate.ac.uk::b2958e64-a58b-482e-ae72-08efe4c9408c" providerId="AD" clId="Web-{941C6DD8-1969-4470-B2A4-D196942D1C3D}" dt="2022-02-22T13:07:27.864" v="15"/>
          <ac:spMkLst>
            <pc:docMk/>
            <pc:sldMk cId="109857222" sldId="256"/>
            <ac:spMk id="2" creationId="{00000000-0000-0000-0000-000000000000}"/>
          </ac:spMkLst>
        </pc:spChg>
        <pc:spChg chg="mod">
          <ac:chgData name="Kristian Clarke" userId="S::kristian.clarke@barnetsouthgate.ac.uk::b2958e64-a58b-482e-ae72-08efe4c9408c" providerId="AD" clId="Web-{941C6DD8-1969-4470-B2A4-D196942D1C3D}" dt="2022-02-22T13:07:27.864" v="15"/>
          <ac:spMkLst>
            <pc:docMk/>
            <pc:sldMk cId="109857222" sldId="256"/>
            <ac:spMk id="3" creationId="{00000000-0000-0000-0000-000000000000}"/>
          </ac:spMkLst>
        </pc:spChg>
        <pc:spChg chg="add">
          <ac:chgData name="Kristian Clarke" userId="S::kristian.clarke@barnetsouthgate.ac.uk::b2958e64-a58b-482e-ae72-08efe4c9408c" providerId="AD" clId="Web-{941C6DD8-1969-4470-B2A4-D196942D1C3D}" dt="2022-02-22T13:07:27.864" v="15"/>
          <ac:spMkLst>
            <pc:docMk/>
            <pc:sldMk cId="109857222" sldId="256"/>
            <ac:spMk id="9" creationId="{0E91F5CA-B392-444C-88E3-BF5BAAEBDEB0}"/>
          </ac:spMkLst>
        </pc:spChg>
        <pc:spChg chg="add">
          <ac:chgData name="Kristian Clarke" userId="S::kristian.clarke@barnetsouthgate.ac.uk::b2958e64-a58b-482e-ae72-08efe4c9408c" providerId="AD" clId="Web-{941C6DD8-1969-4470-B2A4-D196942D1C3D}" dt="2022-02-22T13:07:27.864" v="15"/>
          <ac:spMkLst>
            <pc:docMk/>
            <pc:sldMk cId="109857222" sldId="256"/>
            <ac:spMk id="11" creationId="{63F3677B-A97D-4CAD-A971-B22755F563EC}"/>
          </ac:spMkLst>
        </pc:spChg>
        <pc:picChg chg="add">
          <ac:chgData name="Kristian Clarke" userId="S::kristian.clarke@barnetsouthgate.ac.uk::b2958e64-a58b-482e-ae72-08efe4c9408c" providerId="AD" clId="Web-{941C6DD8-1969-4470-B2A4-D196942D1C3D}" dt="2022-02-22T13:07:27.864" v="15"/>
          <ac:picMkLst>
            <pc:docMk/>
            <pc:sldMk cId="109857222" sldId="256"/>
            <ac:picMk id="4" creationId="{C6428033-29D2-459E-B8DD-08F76B2BD0E5}"/>
          </ac:picMkLst>
        </pc:picChg>
      </pc:sldChg>
      <pc:sldChg chg="addSp modSp new mod setBg">
        <pc:chgData name="Kristian Clarke" userId="S::kristian.clarke@barnetsouthgate.ac.uk::b2958e64-a58b-482e-ae72-08efe4c9408c" providerId="AD" clId="Web-{941C6DD8-1969-4470-B2A4-D196942D1C3D}" dt="2022-02-22T14:01:29.150" v="581" actId="20577"/>
        <pc:sldMkLst>
          <pc:docMk/>
          <pc:sldMk cId="33901936" sldId="257"/>
        </pc:sldMkLst>
        <pc:spChg chg="mod">
          <ac:chgData name="Kristian Clarke" userId="S::kristian.clarke@barnetsouthgate.ac.uk::b2958e64-a58b-482e-ae72-08efe4c9408c" providerId="AD" clId="Web-{941C6DD8-1969-4470-B2A4-D196942D1C3D}" dt="2022-02-22T13:10:04.701" v="100"/>
          <ac:spMkLst>
            <pc:docMk/>
            <pc:sldMk cId="33901936" sldId="257"/>
            <ac:spMk id="2" creationId="{D5C6BA44-8E63-42ED-856E-CC5D8AD5740E}"/>
          </ac:spMkLst>
        </pc:spChg>
        <pc:spChg chg="mod">
          <ac:chgData name="Kristian Clarke" userId="S::kristian.clarke@barnetsouthgate.ac.uk::b2958e64-a58b-482e-ae72-08efe4c9408c" providerId="AD" clId="Web-{941C6DD8-1969-4470-B2A4-D196942D1C3D}" dt="2022-02-22T14:01:29.150" v="581" actId="20577"/>
          <ac:spMkLst>
            <pc:docMk/>
            <pc:sldMk cId="33901936" sldId="257"/>
            <ac:spMk id="3" creationId="{06179EAC-AAC4-4DE8-967F-46244C03B1F7}"/>
          </ac:spMkLst>
        </pc:spChg>
        <pc:spChg chg="add">
          <ac:chgData name="Kristian Clarke" userId="S::kristian.clarke@barnetsouthgate.ac.uk::b2958e64-a58b-482e-ae72-08efe4c9408c" providerId="AD" clId="Web-{941C6DD8-1969-4470-B2A4-D196942D1C3D}" dt="2022-02-22T13:10:04.701" v="100"/>
          <ac:spMkLst>
            <pc:docMk/>
            <pc:sldMk cId="33901936" sldId="257"/>
            <ac:spMk id="9" creationId="{23E547B5-89CF-4EC0-96DE-25771AED0799}"/>
          </ac:spMkLst>
        </pc:spChg>
        <pc:spChg chg="add">
          <ac:chgData name="Kristian Clarke" userId="S::kristian.clarke@barnetsouthgate.ac.uk::b2958e64-a58b-482e-ae72-08efe4c9408c" providerId="AD" clId="Web-{941C6DD8-1969-4470-B2A4-D196942D1C3D}" dt="2022-02-22T13:10:04.701" v="100"/>
          <ac:spMkLst>
            <pc:docMk/>
            <pc:sldMk cId="33901936" sldId="257"/>
            <ac:spMk id="11" creationId="{B3437C99-FC8E-4311-B48A-F0C4C329B154}"/>
          </ac:spMkLst>
        </pc:spChg>
        <pc:picChg chg="add">
          <ac:chgData name="Kristian Clarke" userId="S::kristian.clarke@barnetsouthgate.ac.uk::b2958e64-a58b-482e-ae72-08efe4c9408c" providerId="AD" clId="Web-{941C6DD8-1969-4470-B2A4-D196942D1C3D}" dt="2022-02-22T13:10:04.701" v="100"/>
          <ac:picMkLst>
            <pc:docMk/>
            <pc:sldMk cId="33901936" sldId="257"/>
            <ac:picMk id="5" creationId="{74F57A0B-F475-4F5A-A0A4-2A1FAEA5E42C}"/>
          </ac:picMkLst>
        </pc:picChg>
      </pc:sldChg>
      <pc:sldChg chg="addSp delSp modSp new mod setBg modNotes">
        <pc:chgData name="Kristian Clarke" userId="S::kristian.clarke@barnetsouthgate.ac.uk::b2958e64-a58b-482e-ae72-08efe4c9408c" providerId="AD" clId="Web-{941C6DD8-1969-4470-B2A4-D196942D1C3D}" dt="2022-02-22T13:40:48.998" v="469"/>
        <pc:sldMkLst>
          <pc:docMk/>
          <pc:sldMk cId="1908820079" sldId="258"/>
        </pc:sldMkLst>
        <pc:spChg chg="mod">
          <ac:chgData name="Kristian Clarke" userId="S::kristian.clarke@barnetsouthgate.ac.uk::b2958e64-a58b-482e-ae72-08efe4c9408c" providerId="AD" clId="Web-{941C6DD8-1969-4470-B2A4-D196942D1C3D}" dt="2022-02-22T13:12:58.993" v="110"/>
          <ac:spMkLst>
            <pc:docMk/>
            <pc:sldMk cId="1908820079" sldId="258"/>
            <ac:spMk id="2" creationId="{13E67F07-6BA4-4892-A5D3-AC1923B32CFC}"/>
          </ac:spMkLst>
        </pc:spChg>
        <pc:spChg chg="del mod">
          <ac:chgData name="Kristian Clarke" userId="S::kristian.clarke@barnetsouthgate.ac.uk::b2958e64-a58b-482e-ae72-08efe4c9408c" providerId="AD" clId="Web-{941C6DD8-1969-4470-B2A4-D196942D1C3D}" dt="2022-02-22T13:12:58.993" v="110"/>
          <ac:spMkLst>
            <pc:docMk/>
            <pc:sldMk cId="1908820079" sldId="258"/>
            <ac:spMk id="3" creationId="{3546E763-3436-4402-80D8-146172786D73}"/>
          </ac:spMkLst>
        </pc:spChg>
        <pc:spChg chg="add">
          <ac:chgData name="Kristian Clarke" userId="S::kristian.clarke@barnetsouthgate.ac.uk::b2958e64-a58b-482e-ae72-08efe4c9408c" providerId="AD" clId="Web-{941C6DD8-1969-4470-B2A4-D196942D1C3D}" dt="2022-02-22T13:12:58.993" v="110"/>
          <ac:spMkLst>
            <pc:docMk/>
            <pc:sldMk cId="1908820079" sldId="258"/>
            <ac:spMk id="9" creationId="{0F584D22-CD28-4363-A679-ACA953A2A6F4}"/>
          </ac:spMkLst>
        </pc:spChg>
        <pc:spChg chg="add">
          <ac:chgData name="Kristian Clarke" userId="S::kristian.clarke@barnetsouthgate.ac.uk::b2958e64-a58b-482e-ae72-08efe4c9408c" providerId="AD" clId="Web-{941C6DD8-1969-4470-B2A4-D196942D1C3D}" dt="2022-02-22T13:12:58.993" v="110"/>
          <ac:spMkLst>
            <pc:docMk/>
            <pc:sldMk cId="1908820079" sldId="258"/>
            <ac:spMk id="11" creationId="{5B0E491B-5098-4794-9326-BC6DB475567C}"/>
          </ac:spMkLst>
        </pc:spChg>
        <pc:graphicFrameChg chg="add">
          <ac:chgData name="Kristian Clarke" userId="S::kristian.clarke@barnetsouthgate.ac.uk::b2958e64-a58b-482e-ae72-08efe4c9408c" providerId="AD" clId="Web-{941C6DD8-1969-4470-B2A4-D196942D1C3D}" dt="2022-02-22T13:12:58.993" v="110"/>
          <ac:graphicFrameMkLst>
            <pc:docMk/>
            <pc:sldMk cId="1908820079" sldId="258"/>
            <ac:graphicFrameMk id="5" creationId="{04EC28ED-8FCF-4578-A6D9-3D95DCAB4084}"/>
          </ac:graphicFrameMkLst>
        </pc:graphicFrameChg>
      </pc:sldChg>
      <pc:sldChg chg="addSp delSp modSp new modNotes">
        <pc:chgData name="Kristian Clarke" userId="S::kristian.clarke@barnetsouthgate.ac.uk::b2958e64-a58b-482e-ae72-08efe4c9408c" providerId="AD" clId="Web-{941C6DD8-1969-4470-B2A4-D196942D1C3D}" dt="2022-02-22T13:59:39.847" v="573"/>
        <pc:sldMkLst>
          <pc:docMk/>
          <pc:sldMk cId="634411516" sldId="259"/>
        </pc:sldMkLst>
        <pc:spChg chg="mod">
          <ac:chgData name="Kristian Clarke" userId="S::kristian.clarke@barnetsouthgate.ac.uk::b2958e64-a58b-482e-ae72-08efe4c9408c" providerId="AD" clId="Web-{941C6DD8-1969-4470-B2A4-D196942D1C3D}" dt="2022-02-22T13:15:13.485" v="116" actId="20577"/>
          <ac:spMkLst>
            <pc:docMk/>
            <pc:sldMk cId="634411516" sldId="259"/>
            <ac:spMk id="2" creationId="{C3A0F6D3-DF2C-4316-8966-913BDD5C0F8E}"/>
          </ac:spMkLst>
        </pc:spChg>
        <pc:spChg chg="del">
          <ac:chgData name="Kristian Clarke" userId="S::kristian.clarke@barnetsouthgate.ac.uk::b2958e64-a58b-482e-ae72-08efe4c9408c" providerId="AD" clId="Web-{941C6DD8-1969-4470-B2A4-D196942D1C3D}" dt="2022-02-22T13:14:58.156" v="115"/>
          <ac:spMkLst>
            <pc:docMk/>
            <pc:sldMk cId="634411516" sldId="259"/>
            <ac:spMk id="3" creationId="{69DC8EEF-18F5-4B7A-B516-E85C79E54C3D}"/>
          </ac:spMkLst>
        </pc:spChg>
        <pc:picChg chg="add mod ord">
          <ac:chgData name="Kristian Clarke" userId="S::kristian.clarke@barnetsouthgate.ac.uk::b2958e64-a58b-482e-ae72-08efe4c9408c" providerId="AD" clId="Web-{941C6DD8-1969-4470-B2A4-D196942D1C3D}" dt="2022-02-22T13:14:58.156" v="115"/>
          <ac:picMkLst>
            <pc:docMk/>
            <pc:sldMk cId="634411516" sldId="259"/>
            <ac:picMk id="4" creationId="{B06A36E1-9FDF-4397-AEB2-625BB64A5503}"/>
          </ac:picMkLst>
        </pc:picChg>
      </pc:sldChg>
      <pc:sldChg chg="addSp modSp new mod setBg modNotes">
        <pc:chgData name="Kristian Clarke" userId="S::kristian.clarke@barnetsouthgate.ac.uk::b2958e64-a58b-482e-ae72-08efe4c9408c" providerId="AD" clId="Web-{941C6DD8-1969-4470-B2A4-D196942D1C3D}" dt="2022-02-22T14:10:44.730" v="770"/>
        <pc:sldMkLst>
          <pc:docMk/>
          <pc:sldMk cId="4288878862" sldId="260"/>
        </pc:sldMkLst>
        <pc:spChg chg="mod">
          <ac:chgData name="Kristian Clarke" userId="S::kristian.clarke@barnetsouthgate.ac.uk::b2958e64-a58b-482e-ae72-08efe4c9408c" providerId="AD" clId="Web-{941C6DD8-1969-4470-B2A4-D196942D1C3D}" dt="2022-02-22T13:17:49.448" v="186"/>
          <ac:spMkLst>
            <pc:docMk/>
            <pc:sldMk cId="4288878862" sldId="260"/>
            <ac:spMk id="2" creationId="{A077714B-0052-49A4-8DA7-925AAF818F16}"/>
          </ac:spMkLst>
        </pc:spChg>
        <pc:spChg chg="mod">
          <ac:chgData name="Kristian Clarke" userId="S::kristian.clarke@barnetsouthgate.ac.uk::b2958e64-a58b-482e-ae72-08efe4c9408c" providerId="AD" clId="Web-{941C6DD8-1969-4470-B2A4-D196942D1C3D}" dt="2022-02-22T14:05:56.557" v="591" actId="20577"/>
          <ac:spMkLst>
            <pc:docMk/>
            <pc:sldMk cId="4288878862" sldId="260"/>
            <ac:spMk id="3" creationId="{7F6DA1D4-69CF-48D6-8402-FF24DC1BB899}"/>
          </ac:spMkLst>
        </pc:spChg>
        <pc:spChg chg="add">
          <ac:chgData name="Kristian Clarke" userId="S::kristian.clarke@barnetsouthgate.ac.uk::b2958e64-a58b-482e-ae72-08efe4c9408c" providerId="AD" clId="Web-{941C6DD8-1969-4470-B2A4-D196942D1C3D}" dt="2022-02-22T13:17:49.448" v="186"/>
          <ac:spMkLst>
            <pc:docMk/>
            <pc:sldMk cId="4288878862" sldId="260"/>
            <ac:spMk id="8" creationId="{00A0D747-F38B-4A99-9985-62CE8C24765F}"/>
          </ac:spMkLst>
        </pc:spChg>
        <pc:spChg chg="add">
          <ac:chgData name="Kristian Clarke" userId="S::kristian.clarke@barnetsouthgate.ac.uk::b2958e64-a58b-482e-ae72-08efe4c9408c" providerId="AD" clId="Web-{941C6DD8-1969-4470-B2A4-D196942D1C3D}" dt="2022-02-22T13:17:49.448" v="186"/>
          <ac:spMkLst>
            <pc:docMk/>
            <pc:sldMk cId="4288878862" sldId="260"/>
            <ac:spMk id="10" creationId="{3D1BF32B-6CA3-4695-8A0C-1AC789B58D94}"/>
          </ac:spMkLst>
        </pc:spChg>
      </pc:sldChg>
      <pc:sldChg chg="addSp delSp modSp new mod setBg">
        <pc:chgData name="Kristian Clarke" userId="S::kristian.clarke@barnetsouthgate.ac.uk::b2958e64-a58b-482e-ae72-08efe4c9408c" providerId="AD" clId="Web-{941C6DD8-1969-4470-B2A4-D196942D1C3D}" dt="2022-02-22T13:19:04.843" v="201"/>
        <pc:sldMkLst>
          <pc:docMk/>
          <pc:sldMk cId="1111241873" sldId="261"/>
        </pc:sldMkLst>
        <pc:spChg chg="mod">
          <ac:chgData name="Kristian Clarke" userId="S::kristian.clarke@barnetsouthgate.ac.uk::b2958e64-a58b-482e-ae72-08efe4c9408c" providerId="AD" clId="Web-{941C6DD8-1969-4470-B2A4-D196942D1C3D}" dt="2022-02-22T13:19:04.843" v="201"/>
          <ac:spMkLst>
            <pc:docMk/>
            <pc:sldMk cId="1111241873" sldId="261"/>
            <ac:spMk id="2" creationId="{5C3D504E-79DE-40C7-859B-6D82313403BE}"/>
          </ac:spMkLst>
        </pc:spChg>
        <pc:spChg chg="del mod">
          <ac:chgData name="Kristian Clarke" userId="S::kristian.clarke@barnetsouthgate.ac.uk::b2958e64-a58b-482e-ae72-08efe4c9408c" providerId="AD" clId="Web-{941C6DD8-1969-4470-B2A4-D196942D1C3D}" dt="2022-02-22T13:19:04.843" v="201"/>
          <ac:spMkLst>
            <pc:docMk/>
            <pc:sldMk cId="1111241873" sldId="261"/>
            <ac:spMk id="3" creationId="{6B0C4094-34DD-45F4-B981-0AF6F585F318}"/>
          </ac:spMkLst>
        </pc:spChg>
        <pc:spChg chg="add">
          <ac:chgData name="Kristian Clarke" userId="S::kristian.clarke@barnetsouthgate.ac.uk::b2958e64-a58b-482e-ae72-08efe4c9408c" providerId="AD" clId="Web-{941C6DD8-1969-4470-B2A4-D196942D1C3D}" dt="2022-02-22T13:19:04.843" v="201"/>
          <ac:spMkLst>
            <pc:docMk/>
            <pc:sldMk cId="1111241873" sldId="261"/>
            <ac:spMk id="9" creationId="{160022CF-D73B-45FB-8DD4-1B1C0C92E702}"/>
          </ac:spMkLst>
        </pc:spChg>
        <pc:graphicFrameChg chg="add">
          <ac:chgData name="Kristian Clarke" userId="S::kristian.clarke@barnetsouthgate.ac.uk::b2958e64-a58b-482e-ae72-08efe4c9408c" providerId="AD" clId="Web-{941C6DD8-1969-4470-B2A4-D196942D1C3D}" dt="2022-02-22T13:19:04.843" v="201"/>
          <ac:graphicFrameMkLst>
            <pc:docMk/>
            <pc:sldMk cId="1111241873" sldId="261"/>
            <ac:graphicFrameMk id="5" creationId="{9996C4DA-0CFA-46E4-A28E-6426FDD1E5BC}"/>
          </ac:graphicFrameMkLst>
        </pc:graphicFrameChg>
      </pc:sldChg>
      <pc:sldChg chg="addSp modSp new mod setBg">
        <pc:chgData name="Kristian Clarke" userId="S::kristian.clarke@barnetsouthgate.ac.uk::b2958e64-a58b-482e-ae72-08efe4c9408c" providerId="AD" clId="Web-{941C6DD8-1969-4470-B2A4-D196942D1C3D}" dt="2022-02-22T13:24:01.892" v="316"/>
        <pc:sldMkLst>
          <pc:docMk/>
          <pc:sldMk cId="901788877" sldId="262"/>
        </pc:sldMkLst>
        <pc:spChg chg="mod">
          <ac:chgData name="Kristian Clarke" userId="S::kristian.clarke@barnetsouthgate.ac.uk::b2958e64-a58b-482e-ae72-08efe4c9408c" providerId="AD" clId="Web-{941C6DD8-1969-4470-B2A4-D196942D1C3D}" dt="2022-02-22T13:24:01.892" v="316"/>
          <ac:spMkLst>
            <pc:docMk/>
            <pc:sldMk cId="901788877" sldId="262"/>
            <ac:spMk id="2" creationId="{8B798E28-76E2-4470-B4DE-887FAEB74F05}"/>
          </ac:spMkLst>
        </pc:spChg>
        <pc:spChg chg="mod">
          <ac:chgData name="Kristian Clarke" userId="S::kristian.clarke@barnetsouthgate.ac.uk::b2958e64-a58b-482e-ae72-08efe4c9408c" providerId="AD" clId="Web-{941C6DD8-1969-4470-B2A4-D196942D1C3D}" dt="2022-02-22T13:24:01.892" v="316"/>
          <ac:spMkLst>
            <pc:docMk/>
            <pc:sldMk cId="901788877" sldId="262"/>
            <ac:spMk id="3" creationId="{FC4813CB-48F6-454E-A81A-ADC0648D58B2}"/>
          </ac:spMkLst>
        </pc:spChg>
        <pc:spChg chg="add">
          <ac:chgData name="Kristian Clarke" userId="S::kristian.clarke@barnetsouthgate.ac.uk::b2958e64-a58b-482e-ae72-08efe4c9408c" providerId="AD" clId="Web-{941C6DD8-1969-4470-B2A4-D196942D1C3D}" dt="2022-02-22T13:24:01.892" v="316"/>
          <ac:spMkLst>
            <pc:docMk/>
            <pc:sldMk cId="901788877" sldId="262"/>
            <ac:spMk id="8" creationId="{D819EC06-95FA-4182-A069-1FA626C7A0F2}"/>
          </ac:spMkLst>
        </pc:spChg>
        <pc:spChg chg="add">
          <ac:chgData name="Kristian Clarke" userId="S::kristian.clarke@barnetsouthgate.ac.uk::b2958e64-a58b-482e-ae72-08efe4c9408c" providerId="AD" clId="Web-{941C6DD8-1969-4470-B2A4-D196942D1C3D}" dt="2022-02-22T13:24:01.892" v="316"/>
          <ac:spMkLst>
            <pc:docMk/>
            <pc:sldMk cId="901788877" sldId="262"/>
            <ac:spMk id="10" creationId="{18EB1A4A-D79A-42CF-8F0E-83C097672B01}"/>
          </ac:spMkLst>
        </pc:spChg>
      </pc:sldChg>
      <pc:sldChg chg="addSp delSp modSp new mod setBg modNotes">
        <pc:chgData name="Kristian Clarke" userId="S::kristian.clarke@barnetsouthgate.ac.uk::b2958e64-a58b-482e-ae72-08efe4c9408c" providerId="AD" clId="Web-{941C6DD8-1969-4470-B2A4-D196942D1C3D}" dt="2022-02-22T14:14:48.151" v="886"/>
        <pc:sldMkLst>
          <pc:docMk/>
          <pc:sldMk cId="1051972962" sldId="263"/>
        </pc:sldMkLst>
        <pc:spChg chg="mod">
          <ac:chgData name="Kristian Clarke" userId="S::kristian.clarke@barnetsouthgate.ac.uk::b2958e64-a58b-482e-ae72-08efe4c9408c" providerId="AD" clId="Web-{941C6DD8-1969-4470-B2A4-D196942D1C3D}" dt="2022-02-22T13:55:01.799" v="536"/>
          <ac:spMkLst>
            <pc:docMk/>
            <pc:sldMk cId="1051972962" sldId="263"/>
            <ac:spMk id="2" creationId="{000A6667-77EC-49BE-8104-B23B0907F5FB}"/>
          </ac:spMkLst>
        </pc:spChg>
        <pc:spChg chg="mod ord">
          <ac:chgData name="Kristian Clarke" userId="S::kristian.clarke@barnetsouthgate.ac.uk::b2958e64-a58b-482e-ae72-08efe4c9408c" providerId="AD" clId="Web-{941C6DD8-1969-4470-B2A4-D196942D1C3D}" dt="2022-02-22T13:55:01.799" v="536"/>
          <ac:spMkLst>
            <pc:docMk/>
            <pc:sldMk cId="1051972962" sldId="263"/>
            <ac:spMk id="3" creationId="{3FCCF987-A8AD-47A3-ACFE-9EF608F32A39}"/>
          </ac:spMkLst>
        </pc:spChg>
        <pc:spChg chg="add del">
          <ac:chgData name="Kristian Clarke" userId="S::kristian.clarke@barnetsouthgate.ac.uk::b2958e64-a58b-482e-ae72-08efe4c9408c" providerId="AD" clId="Web-{941C6DD8-1969-4470-B2A4-D196942D1C3D}" dt="2022-02-22T13:54:52.549" v="534"/>
          <ac:spMkLst>
            <pc:docMk/>
            <pc:sldMk cId="1051972962" sldId="263"/>
            <ac:spMk id="8" creationId="{D042ABB9-BD49-431C-99F4-7B7A2F0942A5}"/>
          </ac:spMkLst>
        </pc:spChg>
        <pc:spChg chg="add del">
          <ac:chgData name="Kristian Clarke" userId="S::kristian.clarke@barnetsouthgate.ac.uk::b2958e64-a58b-482e-ae72-08efe4c9408c" providerId="AD" clId="Web-{941C6DD8-1969-4470-B2A4-D196942D1C3D}" dt="2022-02-22T13:54:52.549" v="534"/>
          <ac:spMkLst>
            <pc:docMk/>
            <pc:sldMk cId="1051972962" sldId="263"/>
            <ac:spMk id="9" creationId="{52542CA9-1282-466C-9192-C3FE8D5BFDB4}"/>
          </ac:spMkLst>
        </pc:spChg>
        <pc:spChg chg="add del">
          <ac:chgData name="Kristian Clarke" userId="S::kristian.clarke@barnetsouthgate.ac.uk::b2958e64-a58b-482e-ae72-08efe4c9408c" providerId="AD" clId="Web-{941C6DD8-1969-4470-B2A4-D196942D1C3D}" dt="2022-02-22T13:54:52.549" v="534"/>
          <ac:spMkLst>
            <pc:docMk/>
            <pc:sldMk cId="1051972962" sldId="263"/>
            <ac:spMk id="10" creationId="{2ECF5810-3246-4AA4-A219-1D18C812F5F7}"/>
          </ac:spMkLst>
        </pc:spChg>
        <pc:spChg chg="add del">
          <ac:chgData name="Kristian Clarke" userId="S::kristian.clarke@barnetsouthgate.ac.uk::b2958e64-a58b-482e-ae72-08efe4c9408c" providerId="AD" clId="Web-{941C6DD8-1969-4470-B2A4-D196942D1C3D}" dt="2022-02-22T13:54:36.001" v="532"/>
          <ac:spMkLst>
            <pc:docMk/>
            <pc:sldMk cId="1051972962" sldId="263"/>
            <ac:spMk id="11" creationId="{8C590A1B-3242-49BC-94D9-B5A6EE465D20}"/>
          </ac:spMkLst>
        </pc:spChg>
        <pc:spChg chg="add del">
          <ac:chgData name="Kristian Clarke" userId="S::kristian.clarke@barnetsouthgate.ac.uk::b2958e64-a58b-482e-ae72-08efe4c9408c" providerId="AD" clId="Web-{941C6DD8-1969-4470-B2A4-D196942D1C3D}" dt="2022-02-22T13:54:36.001" v="532"/>
          <ac:spMkLst>
            <pc:docMk/>
            <pc:sldMk cId="1051972962" sldId="263"/>
            <ac:spMk id="13" creationId="{BBCCBDF7-D955-4B52-80B6-12BD7D79E330}"/>
          </ac:spMkLst>
        </pc:spChg>
        <pc:spChg chg="add del">
          <ac:chgData name="Kristian Clarke" userId="S::kristian.clarke@barnetsouthgate.ac.uk::b2958e64-a58b-482e-ae72-08efe4c9408c" providerId="AD" clId="Web-{941C6DD8-1969-4470-B2A4-D196942D1C3D}" dt="2022-02-22T13:54:36.001" v="532"/>
          <ac:spMkLst>
            <pc:docMk/>
            <pc:sldMk cId="1051972962" sldId="263"/>
            <ac:spMk id="15" creationId="{D98DC8B9-D83E-4AB5-AF01-949432C5722C}"/>
          </ac:spMkLst>
        </pc:spChg>
        <pc:spChg chg="add del">
          <ac:chgData name="Kristian Clarke" userId="S::kristian.clarke@barnetsouthgate.ac.uk::b2958e64-a58b-482e-ae72-08efe4c9408c" providerId="AD" clId="Web-{941C6DD8-1969-4470-B2A4-D196942D1C3D}" dt="2022-02-22T13:54:52.549" v="534"/>
          <ac:spMkLst>
            <pc:docMk/>
            <pc:sldMk cId="1051972962" sldId="263"/>
            <ac:spMk id="17" creationId="{33D43766-4C35-45A4-9138-E34E92C7CEDA}"/>
          </ac:spMkLst>
        </pc:spChg>
        <pc:spChg chg="add del">
          <ac:chgData name="Kristian Clarke" userId="S::kristian.clarke@barnetsouthgate.ac.uk::b2958e64-a58b-482e-ae72-08efe4c9408c" providerId="AD" clId="Web-{941C6DD8-1969-4470-B2A4-D196942D1C3D}" dt="2022-02-22T13:54:52.549" v="534"/>
          <ac:spMkLst>
            <pc:docMk/>
            <pc:sldMk cId="1051972962" sldId="263"/>
            <ac:spMk id="19" creationId="{B0166477-D41F-48C4-BB80-E1917DB71805}"/>
          </ac:spMkLst>
        </pc:spChg>
        <pc:spChg chg="add del">
          <ac:chgData name="Kristian Clarke" userId="S::kristian.clarke@barnetsouthgate.ac.uk::b2958e64-a58b-482e-ae72-08efe4c9408c" providerId="AD" clId="Web-{941C6DD8-1969-4470-B2A4-D196942D1C3D}" dt="2022-02-22T13:55:01.799" v="536"/>
          <ac:spMkLst>
            <pc:docMk/>
            <pc:sldMk cId="1051972962" sldId="263"/>
            <ac:spMk id="21" creationId="{1003A656-D974-4C8E-AC40-DB648F0E2A0E}"/>
          </ac:spMkLst>
        </pc:spChg>
        <pc:spChg chg="add del">
          <ac:chgData name="Kristian Clarke" userId="S::kristian.clarke@barnetsouthgate.ac.uk::b2958e64-a58b-482e-ae72-08efe4c9408c" providerId="AD" clId="Web-{941C6DD8-1969-4470-B2A4-D196942D1C3D}" dt="2022-02-22T13:55:01.799" v="536"/>
          <ac:spMkLst>
            <pc:docMk/>
            <pc:sldMk cId="1051972962" sldId="263"/>
            <ac:spMk id="22" creationId="{494E01BF-E313-47E9-B0A8-AFA1FD817287}"/>
          </ac:spMkLst>
        </pc:spChg>
        <pc:picChg chg="add mod ord">
          <ac:chgData name="Kristian Clarke" userId="S::kristian.clarke@barnetsouthgate.ac.uk::b2958e64-a58b-482e-ae72-08efe4c9408c" providerId="AD" clId="Web-{941C6DD8-1969-4470-B2A4-D196942D1C3D}" dt="2022-02-22T13:55:02.455" v="537" actId="14100"/>
          <ac:picMkLst>
            <pc:docMk/>
            <pc:sldMk cId="1051972962" sldId="263"/>
            <ac:picMk id="4" creationId="{61D4B190-F92C-4E96-B9CD-CB39818FBCBB}"/>
          </ac:picMkLst>
        </pc:picChg>
        <pc:picChg chg="add mod ord">
          <ac:chgData name="Kristian Clarke" userId="S::kristian.clarke@barnetsouthgate.ac.uk::b2958e64-a58b-482e-ae72-08efe4c9408c" providerId="AD" clId="Web-{941C6DD8-1969-4470-B2A4-D196942D1C3D}" dt="2022-02-22T13:55:01.799" v="536"/>
          <ac:picMkLst>
            <pc:docMk/>
            <pc:sldMk cId="1051972962" sldId="263"/>
            <ac:picMk id="5" creationId="{71756D66-F6FC-4618-A978-4F88C13FE50F}"/>
          </ac:picMkLst>
        </pc:picChg>
        <pc:picChg chg="add mod ord">
          <ac:chgData name="Kristian Clarke" userId="S::kristian.clarke@barnetsouthgate.ac.uk::b2958e64-a58b-482e-ae72-08efe4c9408c" providerId="AD" clId="Web-{941C6DD8-1969-4470-B2A4-D196942D1C3D}" dt="2022-02-22T13:55:01.799" v="536"/>
          <ac:picMkLst>
            <pc:docMk/>
            <pc:sldMk cId="1051972962" sldId="263"/>
            <ac:picMk id="6" creationId="{4633C1C0-4C77-4F5E-BA62-F23DCE12811B}"/>
          </ac:picMkLst>
        </pc:picChg>
      </pc:sldChg>
      <pc:sldMasterChg chg="del delSldLayout">
        <pc:chgData name="Kristian Clarke" userId="S::kristian.clarke@barnetsouthgate.ac.uk::b2958e64-a58b-482e-ae72-08efe4c9408c" providerId="AD" clId="Web-{941C6DD8-1969-4470-B2A4-D196942D1C3D}" dt="2022-02-22T13:07:27.864" v="15"/>
        <pc:sldMasterMkLst>
          <pc:docMk/>
          <pc:sldMasterMk cId="2460954070" sldId="2147483660"/>
        </pc:sldMasterMkLst>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2385387890" sldId="2147483661"/>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949138452" sldId="2147483662"/>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2591524520" sldId="2147483663"/>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1203092039" sldId="2147483664"/>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3733172339" sldId="2147483665"/>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3210312558" sldId="2147483666"/>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3146388984" sldId="2147483667"/>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3171841454" sldId="2147483668"/>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1718958274" sldId="2147483669"/>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2202905451" sldId="2147483670"/>
          </pc:sldLayoutMkLst>
        </pc:sldLayoutChg>
        <pc:sldLayoutChg chg="del">
          <pc:chgData name="Kristian Clarke" userId="S::kristian.clarke@barnetsouthgate.ac.uk::b2958e64-a58b-482e-ae72-08efe4c9408c" providerId="AD" clId="Web-{941C6DD8-1969-4470-B2A4-D196942D1C3D}" dt="2022-02-22T13:07:27.864" v="15"/>
          <pc:sldLayoutMkLst>
            <pc:docMk/>
            <pc:sldMasterMk cId="2460954070" sldId="2147483660"/>
            <pc:sldLayoutMk cId="3479445657" sldId="2147483671"/>
          </pc:sldLayoutMkLst>
        </pc:sldLayoutChg>
      </pc:sldMasterChg>
      <pc:sldMasterChg chg="add replId addSldLayout">
        <pc:chgData name="Kristian Clarke" userId="S::kristian.clarke@barnetsouthgate.ac.uk::b2958e64-a58b-482e-ae72-08efe4c9408c" providerId="AD" clId="Web-{941C6DD8-1969-4470-B2A4-D196942D1C3D}" dt="2022-02-22T13:07:27.864" v="15"/>
        <pc:sldMasterMkLst>
          <pc:docMk/>
          <pc:sldMasterMk cId="4231077405" sldId="2147483672"/>
        </pc:sldMasterMkLst>
        <pc:sldLayoutChg chg="add">
          <pc:chgData name="Kristian Clarke" userId="S::kristian.clarke@barnetsouthgate.ac.uk::b2958e64-a58b-482e-ae72-08efe4c9408c" providerId="AD" clId="Web-{941C6DD8-1969-4470-B2A4-D196942D1C3D}" dt="2022-02-22T13:07:27.864" v="15"/>
          <pc:sldLayoutMkLst>
            <pc:docMk/>
            <pc:sldMasterMk cId="4231077405" sldId="2147483672"/>
            <pc:sldLayoutMk cId="3881432164" sldId="2147483673"/>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2443527927" sldId="2147483674"/>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1213593306" sldId="2147483675"/>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3999935507" sldId="2147483676"/>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2327072670" sldId="2147483677"/>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1353160347" sldId="2147483678"/>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1707659922" sldId="2147483679"/>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2562763614" sldId="2147483680"/>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80816059" sldId="2147483681"/>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2091742208" sldId="2147483682"/>
          </pc:sldLayoutMkLst>
        </pc:sldLayoutChg>
        <pc:sldLayoutChg chg="add replId">
          <pc:chgData name="Kristian Clarke" userId="S::kristian.clarke@barnetsouthgate.ac.uk::b2958e64-a58b-482e-ae72-08efe4c9408c" providerId="AD" clId="Web-{941C6DD8-1969-4470-B2A4-D196942D1C3D}" dt="2022-02-22T13:07:27.864" v="15"/>
          <pc:sldLayoutMkLst>
            <pc:docMk/>
            <pc:sldMasterMk cId="4231077405" sldId="2147483672"/>
            <pc:sldLayoutMk cId="1893770738" sldId="2147483683"/>
          </pc:sldLayoutMkLst>
        </pc:sldLayoutChg>
      </pc:sldMasterChg>
    </pc:docChg>
  </pc:docChgLst>
  <pc:docChgLst>
    <pc:chgData name="Kristian Clarke" userId="S::kristian.clarke@barnetsouthgate.ac.uk::b2958e64-a58b-482e-ae72-08efe4c9408c" providerId="AD" clId="Web-{C14AB57D-B86B-457D-6C98-AF14807A237B}"/>
    <pc:docChg chg="modSld">
      <pc:chgData name="Kristian Clarke" userId="S::kristian.clarke@barnetsouthgate.ac.uk::b2958e64-a58b-482e-ae72-08efe4c9408c" providerId="AD" clId="Web-{C14AB57D-B86B-457D-6C98-AF14807A237B}" dt="2022-02-23T09:38:17.313" v="2" actId="20577"/>
      <pc:docMkLst>
        <pc:docMk/>
      </pc:docMkLst>
      <pc:sldChg chg="modSp">
        <pc:chgData name="Kristian Clarke" userId="S::kristian.clarke@barnetsouthgate.ac.uk::b2958e64-a58b-482e-ae72-08efe4c9408c" providerId="AD" clId="Web-{C14AB57D-B86B-457D-6C98-AF14807A237B}" dt="2022-02-23T09:38:17.313" v="2" actId="20577"/>
        <pc:sldMkLst>
          <pc:docMk/>
          <pc:sldMk cId="33901936" sldId="257"/>
        </pc:sldMkLst>
        <pc:spChg chg="mod">
          <ac:chgData name="Kristian Clarke" userId="S::kristian.clarke@barnetsouthgate.ac.uk::b2958e64-a58b-482e-ae72-08efe4c9408c" providerId="AD" clId="Web-{C14AB57D-B86B-457D-6C98-AF14807A237B}" dt="2022-02-23T09:38:17.313" v="2" actId="20577"/>
          <ac:spMkLst>
            <pc:docMk/>
            <pc:sldMk cId="33901936" sldId="257"/>
            <ac:spMk id="3" creationId="{06179EAC-AAC4-4DE8-967F-46244C03B1F7}"/>
          </ac:spMkLst>
        </pc:spChg>
      </pc:sldChg>
    </pc:docChg>
  </pc:docChgLst>
  <pc:docChgLst>
    <pc:chgData name="Siobhan Tyson" userId="S::styson10@activatelearning.ac.uk::810fe39c-7ff7-4db0-bbfd-d874402fe255" providerId="AD" clId="Web-{FEED3833-FC4C-9A95-97CC-089BAEFEDF9E}"/>
    <pc:docChg chg="modSld">
      <pc:chgData name="Siobhan Tyson" userId="S::styson10@activatelearning.ac.uk::810fe39c-7ff7-4db0-bbfd-d874402fe255" providerId="AD" clId="Web-{FEED3833-FC4C-9A95-97CC-089BAEFEDF9E}" dt="2022-04-27T14:52:13.392" v="42" actId="14100"/>
      <pc:docMkLst>
        <pc:docMk/>
      </pc:docMkLst>
      <pc:sldChg chg="modSp">
        <pc:chgData name="Siobhan Tyson" userId="S::styson10@activatelearning.ac.uk::810fe39c-7ff7-4db0-bbfd-d874402fe255" providerId="AD" clId="Web-{FEED3833-FC4C-9A95-97CC-089BAEFEDF9E}" dt="2022-04-27T14:52:13.392" v="42" actId="14100"/>
        <pc:sldMkLst>
          <pc:docMk/>
          <pc:sldMk cId="109857222" sldId="256"/>
        </pc:sldMkLst>
        <pc:spChg chg="mod">
          <ac:chgData name="Siobhan Tyson" userId="S::styson10@activatelearning.ac.uk::810fe39c-7ff7-4db0-bbfd-d874402fe255" providerId="AD" clId="Web-{FEED3833-FC4C-9A95-97CC-089BAEFEDF9E}" dt="2022-04-27T14:52:13.392" v="42" actId="14100"/>
          <ac:spMkLst>
            <pc:docMk/>
            <pc:sldMk cId="109857222" sldId="256"/>
            <ac:spMk id="2" creationId="{00000000-0000-0000-0000-000000000000}"/>
          </ac:spMkLst>
        </pc:spChg>
      </pc:sldChg>
      <pc:sldChg chg="modSp">
        <pc:chgData name="Siobhan Tyson" userId="S::styson10@activatelearning.ac.uk::810fe39c-7ff7-4db0-bbfd-d874402fe255" providerId="AD" clId="Web-{FEED3833-FC4C-9A95-97CC-089BAEFEDF9E}" dt="2022-04-27T14:50:58.656" v="33" actId="20577"/>
        <pc:sldMkLst>
          <pc:docMk/>
          <pc:sldMk cId="901788877" sldId="262"/>
        </pc:sldMkLst>
        <pc:graphicFrameChg chg="modGraphic">
          <ac:chgData name="Siobhan Tyson" userId="S::styson10@activatelearning.ac.uk::810fe39c-7ff7-4db0-bbfd-d874402fe255" providerId="AD" clId="Web-{FEED3833-FC4C-9A95-97CC-089BAEFEDF9E}" dt="2022-04-27T14:50:58.656" v="33" actId="20577"/>
          <ac:graphicFrameMkLst>
            <pc:docMk/>
            <pc:sldMk cId="901788877" sldId="262"/>
            <ac:graphicFrameMk id="12" creationId="{4E7FD0BF-2EF7-1B4C-9A61-2FBEC0493CE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0CF2B-806A-48D6-BE06-4E5A7D157ACF}" type="doc">
      <dgm:prSet loTypeId="urn:microsoft.com/office/officeart/2016/7/layout/HorizontalActionList" loCatId="List" qsTypeId="urn:microsoft.com/office/officeart/2005/8/quickstyle/simple1" qsCatId="simple" csTypeId="urn:microsoft.com/office/officeart/2005/8/colors/colorful5" csCatId="colorful"/>
      <dgm:spPr/>
      <dgm:t>
        <a:bodyPr/>
        <a:lstStyle/>
        <a:p>
          <a:endParaRPr lang="en-US"/>
        </a:p>
      </dgm:t>
    </dgm:pt>
    <dgm:pt modelId="{C2776E8F-1D3E-4F21-8AA1-B3E5597C7AB0}">
      <dgm:prSet/>
      <dgm:spPr/>
      <dgm:t>
        <a:bodyPr/>
        <a:lstStyle/>
        <a:p>
          <a:r>
            <a:rPr lang="en-US"/>
            <a:t>Create</a:t>
          </a:r>
        </a:p>
      </dgm:t>
    </dgm:pt>
    <dgm:pt modelId="{BFC3DA8F-3ED4-4088-B04F-F57EEAAD9CD3}" type="parTrans" cxnId="{2F0C8BE2-718E-4D2E-9475-A3C9C3ACDC75}">
      <dgm:prSet/>
      <dgm:spPr/>
      <dgm:t>
        <a:bodyPr/>
        <a:lstStyle/>
        <a:p>
          <a:endParaRPr lang="en-US"/>
        </a:p>
      </dgm:t>
    </dgm:pt>
    <dgm:pt modelId="{43449189-4562-4854-8751-4B0F36A5CD16}" type="sibTrans" cxnId="{2F0C8BE2-718E-4D2E-9475-A3C9C3ACDC75}">
      <dgm:prSet/>
      <dgm:spPr/>
      <dgm:t>
        <a:bodyPr/>
        <a:lstStyle/>
        <a:p>
          <a:endParaRPr lang="en-US"/>
        </a:p>
      </dgm:t>
    </dgm:pt>
    <dgm:pt modelId="{39054624-AE9F-4498-ABEA-1F8CEBD7BDB9}">
      <dgm:prSet/>
      <dgm:spPr/>
      <dgm:t>
        <a:bodyPr/>
        <a:lstStyle/>
        <a:p>
          <a:r>
            <a:rPr lang="en-US"/>
            <a:t>Create a positive, welcoming and safe environment where relationships are based on mutual respect </a:t>
          </a:r>
        </a:p>
      </dgm:t>
    </dgm:pt>
    <dgm:pt modelId="{70D1211B-8082-4174-836E-11087ED79FD6}" type="parTrans" cxnId="{67AD8B1B-4BBC-4C91-9389-F69C5FAE4363}">
      <dgm:prSet/>
      <dgm:spPr/>
      <dgm:t>
        <a:bodyPr/>
        <a:lstStyle/>
        <a:p>
          <a:endParaRPr lang="en-US"/>
        </a:p>
      </dgm:t>
    </dgm:pt>
    <dgm:pt modelId="{F89DB562-68DF-4F3C-8E4E-16A1583EDCF4}" type="sibTrans" cxnId="{67AD8B1B-4BBC-4C91-9389-F69C5FAE4363}">
      <dgm:prSet/>
      <dgm:spPr/>
      <dgm:t>
        <a:bodyPr/>
        <a:lstStyle/>
        <a:p>
          <a:endParaRPr lang="en-US"/>
        </a:p>
      </dgm:t>
    </dgm:pt>
    <dgm:pt modelId="{0D63B31B-9EB9-4D48-B8E3-80047D2ECE88}">
      <dgm:prSet/>
      <dgm:spPr/>
      <dgm:t>
        <a:bodyPr/>
        <a:lstStyle/>
        <a:p>
          <a:r>
            <a:rPr lang="en-US"/>
            <a:t>Develop</a:t>
          </a:r>
        </a:p>
      </dgm:t>
    </dgm:pt>
    <dgm:pt modelId="{DBA4B92A-2385-4027-B65E-71F1B7BBBC3A}" type="parTrans" cxnId="{B385C6AC-FDC1-466A-A4CE-332A94408A25}">
      <dgm:prSet/>
      <dgm:spPr/>
      <dgm:t>
        <a:bodyPr/>
        <a:lstStyle/>
        <a:p>
          <a:endParaRPr lang="en-US"/>
        </a:p>
      </dgm:t>
    </dgm:pt>
    <dgm:pt modelId="{D79AA1CD-B078-4E5F-AFFF-9384260FD6B1}" type="sibTrans" cxnId="{B385C6AC-FDC1-466A-A4CE-332A94408A25}">
      <dgm:prSet/>
      <dgm:spPr/>
      <dgm:t>
        <a:bodyPr/>
        <a:lstStyle/>
        <a:p>
          <a:endParaRPr lang="en-US"/>
        </a:p>
      </dgm:t>
    </dgm:pt>
    <dgm:pt modelId="{7914B378-3843-40F5-800B-D96F5B40C65D}">
      <dgm:prSet/>
      <dgm:spPr/>
      <dgm:t>
        <a:bodyPr/>
        <a:lstStyle/>
        <a:p>
          <a:r>
            <a:rPr lang="en-US"/>
            <a:t>Develop positive self-esteem in every student</a:t>
          </a:r>
        </a:p>
      </dgm:t>
    </dgm:pt>
    <dgm:pt modelId="{D49E1326-4052-4A69-A675-32DAAD0818F9}" type="parTrans" cxnId="{F20CD6A6-92C9-49E8-AEE0-22B3F2843BB3}">
      <dgm:prSet/>
      <dgm:spPr/>
      <dgm:t>
        <a:bodyPr/>
        <a:lstStyle/>
        <a:p>
          <a:endParaRPr lang="en-US"/>
        </a:p>
      </dgm:t>
    </dgm:pt>
    <dgm:pt modelId="{03B4DFCA-C15A-4E6E-83BF-558CCD3C1D62}" type="sibTrans" cxnId="{F20CD6A6-92C9-49E8-AEE0-22B3F2843BB3}">
      <dgm:prSet/>
      <dgm:spPr/>
      <dgm:t>
        <a:bodyPr/>
        <a:lstStyle/>
        <a:p>
          <a:endParaRPr lang="en-US"/>
        </a:p>
      </dgm:t>
    </dgm:pt>
    <dgm:pt modelId="{781A8056-45D7-4FD4-A841-C8DAE9325AE7}">
      <dgm:prSet/>
      <dgm:spPr/>
      <dgm:t>
        <a:bodyPr/>
        <a:lstStyle/>
        <a:p>
          <a:r>
            <a:rPr lang="en-US"/>
            <a:t>Set</a:t>
          </a:r>
        </a:p>
      </dgm:t>
    </dgm:pt>
    <dgm:pt modelId="{CD529D77-F5EC-43CE-9C4E-459B7ECEC4EC}" type="parTrans" cxnId="{8ECD75E1-DC10-4159-9036-13BBE33CF330}">
      <dgm:prSet/>
      <dgm:spPr/>
      <dgm:t>
        <a:bodyPr/>
        <a:lstStyle/>
        <a:p>
          <a:endParaRPr lang="en-US"/>
        </a:p>
      </dgm:t>
    </dgm:pt>
    <dgm:pt modelId="{B945299D-4CA7-4DAA-B2F0-98321CDC4468}" type="sibTrans" cxnId="{8ECD75E1-DC10-4159-9036-13BBE33CF330}">
      <dgm:prSet/>
      <dgm:spPr/>
      <dgm:t>
        <a:bodyPr/>
        <a:lstStyle/>
        <a:p>
          <a:endParaRPr lang="en-US"/>
        </a:p>
      </dgm:t>
    </dgm:pt>
    <dgm:pt modelId="{1E6FFE8D-7DC5-462B-9263-3EE45FA6AAA2}">
      <dgm:prSet/>
      <dgm:spPr/>
      <dgm:t>
        <a:bodyPr/>
        <a:lstStyle/>
        <a:p>
          <a:r>
            <a:rPr lang="en-US"/>
            <a:t>Set high expectations</a:t>
          </a:r>
        </a:p>
      </dgm:t>
    </dgm:pt>
    <dgm:pt modelId="{E9D1FFDF-8C5F-4CED-BED7-E3CB0A04214E}" type="parTrans" cxnId="{BDE484A4-0916-4D2D-ABB1-9609DD6F58D4}">
      <dgm:prSet/>
      <dgm:spPr/>
      <dgm:t>
        <a:bodyPr/>
        <a:lstStyle/>
        <a:p>
          <a:endParaRPr lang="en-US"/>
        </a:p>
      </dgm:t>
    </dgm:pt>
    <dgm:pt modelId="{6F3CE562-077C-4B19-B277-FBF79B85ADA0}" type="sibTrans" cxnId="{BDE484A4-0916-4D2D-ABB1-9609DD6F58D4}">
      <dgm:prSet/>
      <dgm:spPr/>
      <dgm:t>
        <a:bodyPr/>
        <a:lstStyle/>
        <a:p>
          <a:endParaRPr lang="en-US"/>
        </a:p>
      </dgm:t>
    </dgm:pt>
    <dgm:pt modelId="{2137F7AB-7F47-4BC7-A983-208AE901E405}">
      <dgm:prSet/>
      <dgm:spPr/>
      <dgm:t>
        <a:bodyPr/>
        <a:lstStyle/>
        <a:p>
          <a:r>
            <a:rPr lang="en-US"/>
            <a:t>Make</a:t>
          </a:r>
        </a:p>
      </dgm:t>
    </dgm:pt>
    <dgm:pt modelId="{77D6C4C6-BB72-424D-B657-ADFE97F59BF6}" type="parTrans" cxnId="{243222A1-6A1C-4700-BFC9-AF9817780D05}">
      <dgm:prSet/>
      <dgm:spPr/>
      <dgm:t>
        <a:bodyPr/>
        <a:lstStyle/>
        <a:p>
          <a:endParaRPr lang="en-US"/>
        </a:p>
      </dgm:t>
    </dgm:pt>
    <dgm:pt modelId="{D979A052-96A7-4828-8BA9-693A3D3E734F}" type="sibTrans" cxnId="{243222A1-6A1C-4700-BFC9-AF9817780D05}">
      <dgm:prSet/>
      <dgm:spPr/>
      <dgm:t>
        <a:bodyPr/>
        <a:lstStyle/>
        <a:p>
          <a:endParaRPr lang="en-US"/>
        </a:p>
      </dgm:t>
    </dgm:pt>
    <dgm:pt modelId="{1F93E335-0E25-4BC4-B962-72B2DCDA204A}">
      <dgm:prSet/>
      <dgm:spPr/>
      <dgm:t>
        <a:bodyPr/>
        <a:lstStyle/>
        <a:p>
          <a:r>
            <a:rPr lang="en-US"/>
            <a:t>Make informed and thoughtful decisions, </a:t>
          </a:r>
        </a:p>
      </dgm:t>
    </dgm:pt>
    <dgm:pt modelId="{5097F19C-A148-45F9-8147-28D23E32503B}" type="parTrans" cxnId="{0D180252-1475-467A-AF48-BBA8C8E529AC}">
      <dgm:prSet/>
      <dgm:spPr/>
      <dgm:t>
        <a:bodyPr/>
        <a:lstStyle/>
        <a:p>
          <a:endParaRPr lang="en-US"/>
        </a:p>
      </dgm:t>
    </dgm:pt>
    <dgm:pt modelId="{2180C4CF-5A48-4FD9-96DC-2A6CACBEEB85}" type="sibTrans" cxnId="{0D180252-1475-467A-AF48-BBA8C8E529AC}">
      <dgm:prSet/>
      <dgm:spPr/>
      <dgm:t>
        <a:bodyPr/>
        <a:lstStyle/>
        <a:p>
          <a:endParaRPr lang="en-US"/>
        </a:p>
      </dgm:t>
    </dgm:pt>
    <dgm:pt modelId="{ADAA9AF0-5B06-4992-9B89-635BB728EBDD}">
      <dgm:prSet/>
      <dgm:spPr/>
      <dgm:t>
        <a:bodyPr/>
        <a:lstStyle/>
        <a:p>
          <a:r>
            <a:rPr lang="en-US"/>
            <a:t>Model</a:t>
          </a:r>
        </a:p>
      </dgm:t>
    </dgm:pt>
    <dgm:pt modelId="{E49B6F84-59A6-4982-88FD-863302DE364F}" type="parTrans" cxnId="{C6834686-9C6C-4CE9-9BB3-FDAC546AB466}">
      <dgm:prSet/>
      <dgm:spPr/>
      <dgm:t>
        <a:bodyPr/>
        <a:lstStyle/>
        <a:p>
          <a:endParaRPr lang="en-US"/>
        </a:p>
      </dgm:t>
    </dgm:pt>
    <dgm:pt modelId="{2005192D-EEC9-47F4-91C6-FD309B2E8D6B}" type="sibTrans" cxnId="{C6834686-9C6C-4CE9-9BB3-FDAC546AB466}">
      <dgm:prSet/>
      <dgm:spPr/>
      <dgm:t>
        <a:bodyPr/>
        <a:lstStyle/>
        <a:p>
          <a:endParaRPr lang="en-US"/>
        </a:p>
      </dgm:t>
    </dgm:pt>
    <dgm:pt modelId="{F97B970A-CFD5-4767-B9D9-6A65035833F2}">
      <dgm:prSet/>
      <dgm:spPr/>
      <dgm:t>
        <a:bodyPr/>
        <a:lstStyle/>
        <a:p>
          <a:r>
            <a:rPr lang="en-US"/>
            <a:t>Model good behaviour</a:t>
          </a:r>
        </a:p>
      </dgm:t>
    </dgm:pt>
    <dgm:pt modelId="{0683069D-07EF-4EEE-9275-D22CC0168538}" type="parTrans" cxnId="{40AB0E42-EBBF-493E-9064-16A16EBEA87D}">
      <dgm:prSet/>
      <dgm:spPr/>
      <dgm:t>
        <a:bodyPr/>
        <a:lstStyle/>
        <a:p>
          <a:endParaRPr lang="en-US"/>
        </a:p>
      </dgm:t>
    </dgm:pt>
    <dgm:pt modelId="{36B2592B-A9F2-4539-97C6-1D5DBB08EF8E}" type="sibTrans" cxnId="{40AB0E42-EBBF-493E-9064-16A16EBEA87D}">
      <dgm:prSet/>
      <dgm:spPr/>
      <dgm:t>
        <a:bodyPr/>
        <a:lstStyle/>
        <a:p>
          <a:endParaRPr lang="en-US"/>
        </a:p>
      </dgm:t>
    </dgm:pt>
    <dgm:pt modelId="{A711A5A5-075A-4760-AF3E-2C17E2C75796}">
      <dgm:prSet/>
      <dgm:spPr/>
      <dgm:t>
        <a:bodyPr/>
        <a:lstStyle/>
        <a:p>
          <a:r>
            <a:rPr lang="en-US"/>
            <a:t>Ensure</a:t>
          </a:r>
        </a:p>
      </dgm:t>
    </dgm:pt>
    <dgm:pt modelId="{0E1316EB-CD01-48D7-A20E-745C183A4711}" type="parTrans" cxnId="{0753ABE8-FCA8-4403-89AB-A5CBF3826B80}">
      <dgm:prSet/>
      <dgm:spPr/>
      <dgm:t>
        <a:bodyPr/>
        <a:lstStyle/>
        <a:p>
          <a:endParaRPr lang="en-US"/>
        </a:p>
      </dgm:t>
    </dgm:pt>
    <dgm:pt modelId="{08D40283-8777-4BE0-AEB2-7576FEBA0592}" type="sibTrans" cxnId="{0753ABE8-FCA8-4403-89AB-A5CBF3826B80}">
      <dgm:prSet/>
      <dgm:spPr/>
      <dgm:t>
        <a:bodyPr/>
        <a:lstStyle/>
        <a:p>
          <a:endParaRPr lang="en-US"/>
        </a:p>
      </dgm:t>
    </dgm:pt>
    <dgm:pt modelId="{4649BB44-A062-4990-89E6-01EFED5F33CD}">
      <dgm:prSet/>
      <dgm:spPr/>
      <dgm:t>
        <a:bodyPr/>
        <a:lstStyle/>
        <a:p>
          <a:r>
            <a:rPr lang="en-US"/>
            <a:t>Ensure students are accountable for their own actions and aware of their responsibility to the college community</a:t>
          </a:r>
        </a:p>
      </dgm:t>
    </dgm:pt>
    <dgm:pt modelId="{7BC5D9DF-DD14-4446-859C-D429C5732EFA}" type="parTrans" cxnId="{DD52EB71-9F08-48E7-BE02-B109139C2638}">
      <dgm:prSet/>
      <dgm:spPr/>
      <dgm:t>
        <a:bodyPr/>
        <a:lstStyle/>
        <a:p>
          <a:endParaRPr lang="en-US"/>
        </a:p>
      </dgm:t>
    </dgm:pt>
    <dgm:pt modelId="{83E0B1CC-675D-4B26-A03E-92B62E5804A0}" type="sibTrans" cxnId="{DD52EB71-9F08-48E7-BE02-B109139C2638}">
      <dgm:prSet/>
      <dgm:spPr/>
      <dgm:t>
        <a:bodyPr/>
        <a:lstStyle/>
        <a:p>
          <a:endParaRPr lang="en-US"/>
        </a:p>
      </dgm:t>
    </dgm:pt>
    <dgm:pt modelId="{7D0E2F31-7DC8-4B3B-BD89-C5AC893BEC58}">
      <dgm:prSet/>
      <dgm:spPr/>
      <dgm:t>
        <a:bodyPr/>
        <a:lstStyle/>
        <a:p>
          <a:r>
            <a:rPr lang="en-US"/>
            <a:t>Establish</a:t>
          </a:r>
        </a:p>
      </dgm:t>
    </dgm:pt>
    <dgm:pt modelId="{F310D213-FC52-4F8B-9CF8-2B6BBB707DBD}" type="parTrans" cxnId="{63DFB535-E7EA-43A6-8A92-FA86B976D3D8}">
      <dgm:prSet/>
      <dgm:spPr/>
      <dgm:t>
        <a:bodyPr/>
        <a:lstStyle/>
        <a:p>
          <a:endParaRPr lang="en-US"/>
        </a:p>
      </dgm:t>
    </dgm:pt>
    <dgm:pt modelId="{1ACB23E2-4132-4493-A1E4-DB5341634384}" type="sibTrans" cxnId="{63DFB535-E7EA-43A6-8A92-FA86B976D3D8}">
      <dgm:prSet/>
      <dgm:spPr/>
      <dgm:t>
        <a:bodyPr/>
        <a:lstStyle/>
        <a:p>
          <a:endParaRPr lang="en-US"/>
        </a:p>
      </dgm:t>
    </dgm:pt>
    <dgm:pt modelId="{BA7218B1-E680-465A-A0C3-78B2D71856DA}">
      <dgm:prSet/>
      <dgm:spPr/>
      <dgm:t>
        <a:bodyPr/>
        <a:lstStyle/>
        <a:p>
          <a:r>
            <a:rPr lang="en-US"/>
            <a:t>Establish a culture of respect and safety to support students to overcome any barriers to achievement and progression. </a:t>
          </a:r>
        </a:p>
      </dgm:t>
    </dgm:pt>
    <dgm:pt modelId="{A8A7C1AB-1755-4104-8F2E-BE5478D2BC7A}" type="parTrans" cxnId="{4507446C-967E-4BB8-BB07-6FFECC9D2908}">
      <dgm:prSet/>
      <dgm:spPr/>
      <dgm:t>
        <a:bodyPr/>
        <a:lstStyle/>
        <a:p>
          <a:endParaRPr lang="en-US"/>
        </a:p>
      </dgm:t>
    </dgm:pt>
    <dgm:pt modelId="{9CF5CEDB-7D29-404E-B3F1-D8EA9A16803C}" type="sibTrans" cxnId="{4507446C-967E-4BB8-BB07-6FFECC9D2908}">
      <dgm:prSet/>
      <dgm:spPr/>
      <dgm:t>
        <a:bodyPr/>
        <a:lstStyle/>
        <a:p>
          <a:endParaRPr lang="en-US"/>
        </a:p>
      </dgm:t>
    </dgm:pt>
    <dgm:pt modelId="{DE66AF4E-E7F4-476C-8BDA-F5BEFD89476D}" type="pres">
      <dgm:prSet presAssocID="{F950CF2B-806A-48D6-BE06-4E5A7D157ACF}" presName="Name0" presStyleCnt="0">
        <dgm:presLayoutVars>
          <dgm:dir/>
          <dgm:animLvl val="lvl"/>
          <dgm:resizeHandles val="exact"/>
        </dgm:presLayoutVars>
      </dgm:prSet>
      <dgm:spPr/>
    </dgm:pt>
    <dgm:pt modelId="{740EA6C4-C9AF-4043-A32F-9FB1039FB169}" type="pres">
      <dgm:prSet presAssocID="{C2776E8F-1D3E-4F21-8AA1-B3E5597C7AB0}" presName="composite" presStyleCnt="0"/>
      <dgm:spPr/>
    </dgm:pt>
    <dgm:pt modelId="{10D83031-2C2C-408B-8D0C-CAD9501AE934}" type="pres">
      <dgm:prSet presAssocID="{C2776E8F-1D3E-4F21-8AA1-B3E5597C7AB0}" presName="parTx" presStyleLbl="alignNode1" presStyleIdx="0" presStyleCnt="7">
        <dgm:presLayoutVars>
          <dgm:chMax val="0"/>
          <dgm:chPref val="0"/>
        </dgm:presLayoutVars>
      </dgm:prSet>
      <dgm:spPr/>
    </dgm:pt>
    <dgm:pt modelId="{33D419F0-98EA-4A7D-A81A-D9252D58A302}" type="pres">
      <dgm:prSet presAssocID="{C2776E8F-1D3E-4F21-8AA1-B3E5597C7AB0}" presName="desTx" presStyleLbl="alignAccFollowNode1" presStyleIdx="0" presStyleCnt="7">
        <dgm:presLayoutVars/>
      </dgm:prSet>
      <dgm:spPr/>
    </dgm:pt>
    <dgm:pt modelId="{EEC6DE43-BF8C-4EBB-A24B-C930DD19DA8E}" type="pres">
      <dgm:prSet presAssocID="{43449189-4562-4854-8751-4B0F36A5CD16}" presName="space" presStyleCnt="0"/>
      <dgm:spPr/>
    </dgm:pt>
    <dgm:pt modelId="{428799E8-2625-45FB-8969-A7485F1D404C}" type="pres">
      <dgm:prSet presAssocID="{0D63B31B-9EB9-4D48-B8E3-80047D2ECE88}" presName="composite" presStyleCnt="0"/>
      <dgm:spPr/>
    </dgm:pt>
    <dgm:pt modelId="{CFC42FB0-C764-4391-B853-3BA9D6BC15AB}" type="pres">
      <dgm:prSet presAssocID="{0D63B31B-9EB9-4D48-B8E3-80047D2ECE88}" presName="parTx" presStyleLbl="alignNode1" presStyleIdx="1" presStyleCnt="7">
        <dgm:presLayoutVars>
          <dgm:chMax val="0"/>
          <dgm:chPref val="0"/>
        </dgm:presLayoutVars>
      </dgm:prSet>
      <dgm:spPr/>
    </dgm:pt>
    <dgm:pt modelId="{BF3E4A66-58F2-40D7-98BF-4433D8FD2D3C}" type="pres">
      <dgm:prSet presAssocID="{0D63B31B-9EB9-4D48-B8E3-80047D2ECE88}" presName="desTx" presStyleLbl="alignAccFollowNode1" presStyleIdx="1" presStyleCnt="7">
        <dgm:presLayoutVars/>
      </dgm:prSet>
      <dgm:spPr/>
    </dgm:pt>
    <dgm:pt modelId="{4ED9A9C2-5881-492E-AF77-20F402888F24}" type="pres">
      <dgm:prSet presAssocID="{D79AA1CD-B078-4E5F-AFFF-9384260FD6B1}" presName="space" presStyleCnt="0"/>
      <dgm:spPr/>
    </dgm:pt>
    <dgm:pt modelId="{55536961-AC44-44A1-A4A6-621026533D35}" type="pres">
      <dgm:prSet presAssocID="{781A8056-45D7-4FD4-A841-C8DAE9325AE7}" presName="composite" presStyleCnt="0"/>
      <dgm:spPr/>
    </dgm:pt>
    <dgm:pt modelId="{985F3CBD-C6DF-43ED-8054-47F3C6BBD265}" type="pres">
      <dgm:prSet presAssocID="{781A8056-45D7-4FD4-A841-C8DAE9325AE7}" presName="parTx" presStyleLbl="alignNode1" presStyleIdx="2" presStyleCnt="7">
        <dgm:presLayoutVars>
          <dgm:chMax val="0"/>
          <dgm:chPref val="0"/>
        </dgm:presLayoutVars>
      </dgm:prSet>
      <dgm:spPr/>
    </dgm:pt>
    <dgm:pt modelId="{C8B080B4-8239-4A31-AF97-B7689FFD3A21}" type="pres">
      <dgm:prSet presAssocID="{781A8056-45D7-4FD4-A841-C8DAE9325AE7}" presName="desTx" presStyleLbl="alignAccFollowNode1" presStyleIdx="2" presStyleCnt="7">
        <dgm:presLayoutVars/>
      </dgm:prSet>
      <dgm:spPr/>
    </dgm:pt>
    <dgm:pt modelId="{5188AA9B-4FE8-41B3-B658-15428D9E0D74}" type="pres">
      <dgm:prSet presAssocID="{B945299D-4CA7-4DAA-B2F0-98321CDC4468}" presName="space" presStyleCnt="0"/>
      <dgm:spPr/>
    </dgm:pt>
    <dgm:pt modelId="{E11DE71D-F681-403A-9DEB-D39B86C95891}" type="pres">
      <dgm:prSet presAssocID="{2137F7AB-7F47-4BC7-A983-208AE901E405}" presName="composite" presStyleCnt="0"/>
      <dgm:spPr/>
    </dgm:pt>
    <dgm:pt modelId="{4D14C672-D7FA-4F43-8AB0-35817C6C0F78}" type="pres">
      <dgm:prSet presAssocID="{2137F7AB-7F47-4BC7-A983-208AE901E405}" presName="parTx" presStyleLbl="alignNode1" presStyleIdx="3" presStyleCnt="7">
        <dgm:presLayoutVars>
          <dgm:chMax val="0"/>
          <dgm:chPref val="0"/>
        </dgm:presLayoutVars>
      </dgm:prSet>
      <dgm:spPr/>
    </dgm:pt>
    <dgm:pt modelId="{E86B6259-C648-47AB-8D9B-D49C4D0E3F76}" type="pres">
      <dgm:prSet presAssocID="{2137F7AB-7F47-4BC7-A983-208AE901E405}" presName="desTx" presStyleLbl="alignAccFollowNode1" presStyleIdx="3" presStyleCnt="7">
        <dgm:presLayoutVars/>
      </dgm:prSet>
      <dgm:spPr/>
    </dgm:pt>
    <dgm:pt modelId="{BA26672F-A8DC-4F37-8FC1-5B7CB01C51DE}" type="pres">
      <dgm:prSet presAssocID="{D979A052-96A7-4828-8BA9-693A3D3E734F}" presName="space" presStyleCnt="0"/>
      <dgm:spPr/>
    </dgm:pt>
    <dgm:pt modelId="{3BB6E1A0-4CE7-41ED-8CEC-D5AA1BADB1B0}" type="pres">
      <dgm:prSet presAssocID="{ADAA9AF0-5B06-4992-9B89-635BB728EBDD}" presName="composite" presStyleCnt="0"/>
      <dgm:spPr/>
    </dgm:pt>
    <dgm:pt modelId="{BC73D8DF-07DC-4CBA-BBF8-77A1D1F7FA8F}" type="pres">
      <dgm:prSet presAssocID="{ADAA9AF0-5B06-4992-9B89-635BB728EBDD}" presName="parTx" presStyleLbl="alignNode1" presStyleIdx="4" presStyleCnt="7">
        <dgm:presLayoutVars>
          <dgm:chMax val="0"/>
          <dgm:chPref val="0"/>
        </dgm:presLayoutVars>
      </dgm:prSet>
      <dgm:spPr/>
    </dgm:pt>
    <dgm:pt modelId="{AE06B36B-CC84-4E4D-92E4-6F3667BE5493}" type="pres">
      <dgm:prSet presAssocID="{ADAA9AF0-5B06-4992-9B89-635BB728EBDD}" presName="desTx" presStyleLbl="alignAccFollowNode1" presStyleIdx="4" presStyleCnt="7">
        <dgm:presLayoutVars/>
      </dgm:prSet>
      <dgm:spPr/>
    </dgm:pt>
    <dgm:pt modelId="{79F51B3E-452E-4AB8-9BEA-A67CAF04CDA4}" type="pres">
      <dgm:prSet presAssocID="{2005192D-EEC9-47F4-91C6-FD309B2E8D6B}" presName="space" presStyleCnt="0"/>
      <dgm:spPr/>
    </dgm:pt>
    <dgm:pt modelId="{B427F702-11A0-4D4B-9EC3-C445EADB87C2}" type="pres">
      <dgm:prSet presAssocID="{A711A5A5-075A-4760-AF3E-2C17E2C75796}" presName="composite" presStyleCnt="0"/>
      <dgm:spPr/>
    </dgm:pt>
    <dgm:pt modelId="{D0B58BC4-E884-4D3A-8291-71AB07EABEC0}" type="pres">
      <dgm:prSet presAssocID="{A711A5A5-075A-4760-AF3E-2C17E2C75796}" presName="parTx" presStyleLbl="alignNode1" presStyleIdx="5" presStyleCnt="7">
        <dgm:presLayoutVars>
          <dgm:chMax val="0"/>
          <dgm:chPref val="0"/>
        </dgm:presLayoutVars>
      </dgm:prSet>
      <dgm:spPr/>
    </dgm:pt>
    <dgm:pt modelId="{53C72660-7694-496B-BA4B-0B3FC54DE2A4}" type="pres">
      <dgm:prSet presAssocID="{A711A5A5-075A-4760-AF3E-2C17E2C75796}" presName="desTx" presStyleLbl="alignAccFollowNode1" presStyleIdx="5" presStyleCnt="7">
        <dgm:presLayoutVars/>
      </dgm:prSet>
      <dgm:spPr/>
    </dgm:pt>
    <dgm:pt modelId="{615682DA-AC9E-4600-9620-3783F30C4F91}" type="pres">
      <dgm:prSet presAssocID="{08D40283-8777-4BE0-AEB2-7576FEBA0592}" presName="space" presStyleCnt="0"/>
      <dgm:spPr/>
    </dgm:pt>
    <dgm:pt modelId="{0BF62C95-63D0-4F3E-9E0A-90696D4E7B2B}" type="pres">
      <dgm:prSet presAssocID="{7D0E2F31-7DC8-4B3B-BD89-C5AC893BEC58}" presName="composite" presStyleCnt="0"/>
      <dgm:spPr/>
    </dgm:pt>
    <dgm:pt modelId="{259E24C8-3DB9-485D-8F1D-F9B7F1649C7C}" type="pres">
      <dgm:prSet presAssocID="{7D0E2F31-7DC8-4B3B-BD89-C5AC893BEC58}" presName="parTx" presStyleLbl="alignNode1" presStyleIdx="6" presStyleCnt="7">
        <dgm:presLayoutVars>
          <dgm:chMax val="0"/>
          <dgm:chPref val="0"/>
        </dgm:presLayoutVars>
      </dgm:prSet>
      <dgm:spPr/>
    </dgm:pt>
    <dgm:pt modelId="{B284BD8B-66A3-433A-8FCE-2AD743A301D0}" type="pres">
      <dgm:prSet presAssocID="{7D0E2F31-7DC8-4B3B-BD89-C5AC893BEC58}" presName="desTx" presStyleLbl="alignAccFollowNode1" presStyleIdx="6" presStyleCnt="7">
        <dgm:presLayoutVars/>
      </dgm:prSet>
      <dgm:spPr/>
    </dgm:pt>
  </dgm:ptLst>
  <dgm:cxnLst>
    <dgm:cxn modelId="{67AD8B1B-4BBC-4C91-9389-F69C5FAE4363}" srcId="{C2776E8F-1D3E-4F21-8AA1-B3E5597C7AB0}" destId="{39054624-AE9F-4498-ABEA-1F8CEBD7BDB9}" srcOrd="0" destOrd="0" parTransId="{70D1211B-8082-4174-836E-11087ED79FD6}" sibTransId="{F89DB562-68DF-4F3C-8E4E-16A1583EDCF4}"/>
    <dgm:cxn modelId="{66C7F821-5DBB-40CD-B28E-9D0B1CD351F3}" type="presOf" srcId="{7914B378-3843-40F5-800B-D96F5B40C65D}" destId="{BF3E4A66-58F2-40D7-98BF-4433D8FD2D3C}" srcOrd="0" destOrd="0" presId="urn:microsoft.com/office/officeart/2016/7/layout/HorizontalActionList"/>
    <dgm:cxn modelId="{63DFB535-E7EA-43A6-8A92-FA86B976D3D8}" srcId="{F950CF2B-806A-48D6-BE06-4E5A7D157ACF}" destId="{7D0E2F31-7DC8-4B3B-BD89-C5AC893BEC58}" srcOrd="6" destOrd="0" parTransId="{F310D213-FC52-4F8B-9CF8-2B6BBB707DBD}" sibTransId="{1ACB23E2-4132-4493-A1E4-DB5341634384}"/>
    <dgm:cxn modelId="{7D5CC85C-C9D0-4F69-8C04-EEBC3BAF489C}" type="presOf" srcId="{2137F7AB-7F47-4BC7-A983-208AE901E405}" destId="{4D14C672-D7FA-4F43-8AB0-35817C6C0F78}" srcOrd="0" destOrd="0" presId="urn:microsoft.com/office/officeart/2016/7/layout/HorizontalActionList"/>
    <dgm:cxn modelId="{6C73D15C-7A4F-4F08-B684-05662E212344}" type="presOf" srcId="{781A8056-45D7-4FD4-A841-C8DAE9325AE7}" destId="{985F3CBD-C6DF-43ED-8054-47F3C6BBD265}" srcOrd="0" destOrd="0" presId="urn:microsoft.com/office/officeart/2016/7/layout/HorizontalActionList"/>
    <dgm:cxn modelId="{40AB0E42-EBBF-493E-9064-16A16EBEA87D}" srcId="{ADAA9AF0-5B06-4992-9B89-635BB728EBDD}" destId="{F97B970A-CFD5-4767-B9D9-6A65035833F2}" srcOrd="0" destOrd="0" parTransId="{0683069D-07EF-4EEE-9275-D22CC0168538}" sibTransId="{36B2592B-A9F2-4539-97C6-1D5DBB08EF8E}"/>
    <dgm:cxn modelId="{BB763B42-4C92-4BDE-ABD9-122A10A3DEA8}" type="presOf" srcId="{F97B970A-CFD5-4767-B9D9-6A65035833F2}" destId="{AE06B36B-CC84-4E4D-92E4-6F3667BE5493}" srcOrd="0" destOrd="0" presId="urn:microsoft.com/office/officeart/2016/7/layout/HorizontalActionList"/>
    <dgm:cxn modelId="{43F6AE44-6B7C-4F22-A69E-C1D003D8DF61}" type="presOf" srcId="{7D0E2F31-7DC8-4B3B-BD89-C5AC893BEC58}" destId="{259E24C8-3DB9-485D-8F1D-F9B7F1649C7C}" srcOrd="0" destOrd="0" presId="urn:microsoft.com/office/officeart/2016/7/layout/HorizontalActionList"/>
    <dgm:cxn modelId="{489EF345-C36C-4AE9-9A45-8E1226D4558A}" type="presOf" srcId="{C2776E8F-1D3E-4F21-8AA1-B3E5597C7AB0}" destId="{10D83031-2C2C-408B-8D0C-CAD9501AE934}" srcOrd="0" destOrd="0" presId="urn:microsoft.com/office/officeart/2016/7/layout/HorizontalActionList"/>
    <dgm:cxn modelId="{758B736A-A7A0-4CD3-9D6A-4D831E513700}" type="presOf" srcId="{F950CF2B-806A-48D6-BE06-4E5A7D157ACF}" destId="{DE66AF4E-E7F4-476C-8BDA-F5BEFD89476D}" srcOrd="0" destOrd="0" presId="urn:microsoft.com/office/officeart/2016/7/layout/HorizontalActionList"/>
    <dgm:cxn modelId="{4507446C-967E-4BB8-BB07-6FFECC9D2908}" srcId="{7D0E2F31-7DC8-4B3B-BD89-C5AC893BEC58}" destId="{BA7218B1-E680-465A-A0C3-78B2D71856DA}" srcOrd="0" destOrd="0" parTransId="{A8A7C1AB-1755-4104-8F2E-BE5478D2BC7A}" sibTransId="{9CF5CEDB-7D29-404E-B3F1-D8EA9A16803C}"/>
    <dgm:cxn modelId="{3B16E34D-007D-48BE-8E3D-36D7C0FE65EA}" type="presOf" srcId="{BA7218B1-E680-465A-A0C3-78B2D71856DA}" destId="{B284BD8B-66A3-433A-8FCE-2AD743A301D0}" srcOrd="0" destOrd="0" presId="urn:microsoft.com/office/officeart/2016/7/layout/HorizontalActionList"/>
    <dgm:cxn modelId="{DD52EB71-9F08-48E7-BE02-B109139C2638}" srcId="{A711A5A5-075A-4760-AF3E-2C17E2C75796}" destId="{4649BB44-A062-4990-89E6-01EFED5F33CD}" srcOrd="0" destOrd="0" parTransId="{7BC5D9DF-DD14-4446-859C-D429C5732EFA}" sibTransId="{83E0B1CC-675D-4B26-A03E-92B62E5804A0}"/>
    <dgm:cxn modelId="{0D180252-1475-467A-AF48-BBA8C8E529AC}" srcId="{2137F7AB-7F47-4BC7-A983-208AE901E405}" destId="{1F93E335-0E25-4BC4-B962-72B2DCDA204A}" srcOrd="0" destOrd="0" parTransId="{5097F19C-A148-45F9-8147-28D23E32503B}" sibTransId="{2180C4CF-5A48-4FD9-96DC-2A6CACBEEB85}"/>
    <dgm:cxn modelId="{21B8687B-E6F3-4DC6-89E0-D781AA5E8EB7}" type="presOf" srcId="{A711A5A5-075A-4760-AF3E-2C17E2C75796}" destId="{D0B58BC4-E884-4D3A-8291-71AB07EABEC0}" srcOrd="0" destOrd="0" presId="urn:microsoft.com/office/officeart/2016/7/layout/HorizontalActionList"/>
    <dgm:cxn modelId="{C6834686-9C6C-4CE9-9BB3-FDAC546AB466}" srcId="{F950CF2B-806A-48D6-BE06-4E5A7D157ACF}" destId="{ADAA9AF0-5B06-4992-9B89-635BB728EBDD}" srcOrd="4" destOrd="0" parTransId="{E49B6F84-59A6-4982-88FD-863302DE364F}" sibTransId="{2005192D-EEC9-47F4-91C6-FD309B2E8D6B}"/>
    <dgm:cxn modelId="{8F123789-60F9-456D-BA3A-5571CEE547A7}" type="presOf" srcId="{1F93E335-0E25-4BC4-B962-72B2DCDA204A}" destId="{E86B6259-C648-47AB-8D9B-D49C4D0E3F76}" srcOrd="0" destOrd="0" presId="urn:microsoft.com/office/officeart/2016/7/layout/HorizontalActionList"/>
    <dgm:cxn modelId="{243222A1-6A1C-4700-BFC9-AF9817780D05}" srcId="{F950CF2B-806A-48D6-BE06-4E5A7D157ACF}" destId="{2137F7AB-7F47-4BC7-A983-208AE901E405}" srcOrd="3" destOrd="0" parTransId="{77D6C4C6-BB72-424D-B657-ADFE97F59BF6}" sibTransId="{D979A052-96A7-4828-8BA9-693A3D3E734F}"/>
    <dgm:cxn modelId="{BDE484A4-0916-4D2D-ABB1-9609DD6F58D4}" srcId="{781A8056-45D7-4FD4-A841-C8DAE9325AE7}" destId="{1E6FFE8D-7DC5-462B-9263-3EE45FA6AAA2}" srcOrd="0" destOrd="0" parTransId="{E9D1FFDF-8C5F-4CED-BED7-E3CB0A04214E}" sibTransId="{6F3CE562-077C-4B19-B277-FBF79B85ADA0}"/>
    <dgm:cxn modelId="{CFF7C9A6-32F8-412C-930F-9E0D1C90ABB5}" type="presOf" srcId="{39054624-AE9F-4498-ABEA-1F8CEBD7BDB9}" destId="{33D419F0-98EA-4A7D-A81A-D9252D58A302}" srcOrd="0" destOrd="0" presId="urn:microsoft.com/office/officeart/2016/7/layout/HorizontalActionList"/>
    <dgm:cxn modelId="{F20CD6A6-92C9-49E8-AEE0-22B3F2843BB3}" srcId="{0D63B31B-9EB9-4D48-B8E3-80047D2ECE88}" destId="{7914B378-3843-40F5-800B-D96F5B40C65D}" srcOrd="0" destOrd="0" parTransId="{D49E1326-4052-4A69-A675-32DAAD0818F9}" sibTransId="{03B4DFCA-C15A-4E6E-83BF-558CCD3C1D62}"/>
    <dgm:cxn modelId="{E33F1BAC-1E63-480D-8337-DFE115C7AEBC}" type="presOf" srcId="{ADAA9AF0-5B06-4992-9B89-635BB728EBDD}" destId="{BC73D8DF-07DC-4CBA-BBF8-77A1D1F7FA8F}" srcOrd="0" destOrd="0" presId="urn:microsoft.com/office/officeart/2016/7/layout/HorizontalActionList"/>
    <dgm:cxn modelId="{B385C6AC-FDC1-466A-A4CE-332A94408A25}" srcId="{F950CF2B-806A-48D6-BE06-4E5A7D157ACF}" destId="{0D63B31B-9EB9-4D48-B8E3-80047D2ECE88}" srcOrd="1" destOrd="0" parTransId="{DBA4B92A-2385-4027-B65E-71F1B7BBBC3A}" sibTransId="{D79AA1CD-B078-4E5F-AFFF-9384260FD6B1}"/>
    <dgm:cxn modelId="{0D73E9CB-C460-40B8-9E42-004E9303C05E}" type="presOf" srcId="{0D63B31B-9EB9-4D48-B8E3-80047D2ECE88}" destId="{CFC42FB0-C764-4391-B853-3BA9D6BC15AB}" srcOrd="0" destOrd="0" presId="urn:microsoft.com/office/officeart/2016/7/layout/HorizontalActionList"/>
    <dgm:cxn modelId="{0C1760DC-38E8-4893-91F7-51711233F6B3}" type="presOf" srcId="{1E6FFE8D-7DC5-462B-9263-3EE45FA6AAA2}" destId="{C8B080B4-8239-4A31-AF97-B7689FFD3A21}" srcOrd="0" destOrd="0" presId="urn:microsoft.com/office/officeart/2016/7/layout/HorizontalActionList"/>
    <dgm:cxn modelId="{8ECD75E1-DC10-4159-9036-13BBE33CF330}" srcId="{F950CF2B-806A-48D6-BE06-4E5A7D157ACF}" destId="{781A8056-45D7-4FD4-A841-C8DAE9325AE7}" srcOrd="2" destOrd="0" parTransId="{CD529D77-F5EC-43CE-9C4E-459B7ECEC4EC}" sibTransId="{B945299D-4CA7-4DAA-B2F0-98321CDC4468}"/>
    <dgm:cxn modelId="{2F0C8BE2-718E-4D2E-9475-A3C9C3ACDC75}" srcId="{F950CF2B-806A-48D6-BE06-4E5A7D157ACF}" destId="{C2776E8F-1D3E-4F21-8AA1-B3E5597C7AB0}" srcOrd="0" destOrd="0" parTransId="{BFC3DA8F-3ED4-4088-B04F-F57EEAAD9CD3}" sibTransId="{43449189-4562-4854-8751-4B0F36A5CD16}"/>
    <dgm:cxn modelId="{0753ABE8-FCA8-4403-89AB-A5CBF3826B80}" srcId="{F950CF2B-806A-48D6-BE06-4E5A7D157ACF}" destId="{A711A5A5-075A-4760-AF3E-2C17E2C75796}" srcOrd="5" destOrd="0" parTransId="{0E1316EB-CD01-48D7-A20E-745C183A4711}" sibTransId="{08D40283-8777-4BE0-AEB2-7576FEBA0592}"/>
    <dgm:cxn modelId="{53AE62EE-C2AE-4CAD-9E38-BF851C06F43B}" type="presOf" srcId="{4649BB44-A062-4990-89E6-01EFED5F33CD}" destId="{53C72660-7694-496B-BA4B-0B3FC54DE2A4}" srcOrd="0" destOrd="0" presId="urn:microsoft.com/office/officeart/2016/7/layout/HorizontalActionList"/>
    <dgm:cxn modelId="{5306529B-687C-470B-9BD2-68A469A9D382}" type="presParOf" srcId="{DE66AF4E-E7F4-476C-8BDA-F5BEFD89476D}" destId="{740EA6C4-C9AF-4043-A32F-9FB1039FB169}" srcOrd="0" destOrd="0" presId="urn:microsoft.com/office/officeart/2016/7/layout/HorizontalActionList"/>
    <dgm:cxn modelId="{F1F8A739-9CDE-4346-A5E7-4640A3E16AE0}" type="presParOf" srcId="{740EA6C4-C9AF-4043-A32F-9FB1039FB169}" destId="{10D83031-2C2C-408B-8D0C-CAD9501AE934}" srcOrd="0" destOrd="0" presId="urn:microsoft.com/office/officeart/2016/7/layout/HorizontalActionList"/>
    <dgm:cxn modelId="{D72640BA-34CA-4917-B1EE-AD5CFCABB105}" type="presParOf" srcId="{740EA6C4-C9AF-4043-A32F-9FB1039FB169}" destId="{33D419F0-98EA-4A7D-A81A-D9252D58A302}" srcOrd="1" destOrd="0" presId="urn:microsoft.com/office/officeart/2016/7/layout/HorizontalActionList"/>
    <dgm:cxn modelId="{560636CB-60E0-4A71-9D4E-D038437683F0}" type="presParOf" srcId="{DE66AF4E-E7F4-476C-8BDA-F5BEFD89476D}" destId="{EEC6DE43-BF8C-4EBB-A24B-C930DD19DA8E}" srcOrd="1" destOrd="0" presId="urn:microsoft.com/office/officeart/2016/7/layout/HorizontalActionList"/>
    <dgm:cxn modelId="{A204E082-C800-466E-BBDE-3974054E8064}" type="presParOf" srcId="{DE66AF4E-E7F4-476C-8BDA-F5BEFD89476D}" destId="{428799E8-2625-45FB-8969-A7485F1D404C}" srcOrd="2" destOrd="0" presId="urn:microsoft.com/office/officeart/2016/7/layout/HorizontalActionList"/>
    <dgm:cxn modelId="{5FCD01B2-F04E-492A-A4B5-1A982E27063C}" type="presParOf" srcId="{428799E8-2625-45FB-8969-A7485F1D404C}" destId="{CFC42FB0-C764-4391-B853-3BA9D6BC15AB}" srcOrd="0" destOrd="0" presId="urn:microsoft.com/office/officeart/2016/7/layout/HorizontalActionList"/>
    <dgm:cxn modelId="{71722D3F-52E1-4245-901B-A449169F2F51}" type="presParOf" srcId="{428799E8-2625-45FB-8969-A7485F1D404C}" destId="{BF3E4A66-58F2-40D7-98BF-4433D8FD2D3C}" srcOrd="1" destOrd="0" presId="urn:microsoft.com/office/officeart/2016/7/layout/HorizontalActionList"/>
    <dgm:cxn modelId="{C6E971B3-B3A8-49AA-9A3B-36072C1A1705}" type="presParOf" srcId="{DE66AF4E-E7F4-476C-8BDA-F5BEFD89476D}" destId="{4ED9A9C2-5881-492E-AF77-20F402888F24}" srcOrd="3" destOrd="0" presId="urn:microsoft.com/office/officeart/2016/7/layout/HorizontalActionList"/>
    <dgm:cxn modelId="{ABDEEFA9-0B5F-4A90-9D2E-C321B776DECA}" type="presParOf" srcId="{DE66AF4E-E7F4-476C-8BDA-F5BEFD89476D}" destId="{55536961-AC44-44A1-A4A6-621026533D35}" srcOrd="4" destOrd="0" presId="urn:microsoft.com/office/officeart/2016/7/layout/HorizontalActionList"/>
    <dgm:cxn modelId="{88CB4242-81C9-47D9-89F3-49C6A3B7CD05}" type="presParOf" srcId="{55536961-AC44-44A1-A4A6-621026533D35}" destId="{985F3CBD-C6DF-43ED-8054-47F3C6BBD265}" srcOrd="0" destOrd="0" presId="urn:microsoft.com/office/officeart/2016/7/layout/HorizontalActionList"/>
    <dgm:cxn modelId="{3FC14F47-FB51-483D-B4A3-71F362C54B95}" type="presParOf" srcId="{55536961-AC44-44A1-A4A6-621026533D35}" destId="{C8B080B4-8239-4A31-AF97-B7689FFD3A21}" srcOrd="1" destOrd="0" presId="urn:microsoft.com/office/officeart/2016/7/layout/HorizontalActionList"/>
    <dgm:cxn modelId="{3BDE6C36-88CB-42FF-A72C-374C15C34D9A}" type="presParOf" srcId="{DE66AF4E-E7F4-476C-8BDA-F5BEFD89476D}" destId="{5188AA9B-4FE8-41B3-B658-15428D9E0D74}" srcOrd="5" destOrd="0" presId="urn:microsoft.com/office/officeart/2016/7/layout/HorizontalActionList"/>
    <dgm:cxn modelId="{28CDF9AA-ED66-4B6E-BBD1-9A2CD1F34C5F}" type="presParOf" srcId="{DE66AF4E-E7F4-476C-8BDA-F5BEFD89476D}" destId="{E11DE71D-F681-403A-9DEB-D39B86C95891}" srcOrd="6" destOrd="0" presId="urn:microsoft.com/office/officeart/2016/7/layout/HorizontalActionList"/>
    <dgm:cxn modelId="{9C6E3437-2E5B-480B-8678-EB8005034381}" type="presParOf" srcId="{E11DE71D-F681-403A-9DEB-D39B86C95891}" destId="{4D14C672-D7FA-4F43-8AB0-35817C6C0F78}" srcOrd="0" destOrd="0" presId="urn:microsoft.com/office/officeart/2016/7/layout/HorizontalActionList"/>
    <dgm:cxn modelId="{1D97570C-6FD5-4445-8CD3-A89FBCE67ACA}" type="presParOf" srcId="{E11DE71D-F681-403A-9DEB-D39B86C95891}" destId="{E86B6259-C648-47AB-8D9B-D49C4D0E3F76}" srcOrd="1" destOrd="0" presId="urn:microsoft.com/office/officeart/2016/7/layout/HorizontalActionList"/>
    <dgm:cxn modelId="{2273DD84-E22D-4879-AA30-1A5F0CD9B054}" type="presParOf" srcId="{DE66AF4E-E7F4-476C-8BDA-F5BEFD89476D}" destId="{BA26672F-A8DC-4F37-8FC1-5B7CB01C51DE}" srcOrd="7" destOrd="0" presId="urn:microsoft.com/office/officeart/2016/7/layout/HorizontalActionList"/>
    <dgm:cxn modelId="{8024D730-327D-4CA2-A9B5-49FB4D315440}" type="presParOf" srcId="{DE66AF4E-E7F4-476C-8BDA-F5BEFD89476D}" destId="{3BB6E1A0-4CE7-41ED-8CEC-D5AA1BADB1B0}" srcOrd="8" destOrd="0" presId="urn:microsoft.com/office/officeart/2016/7/layout/HorizontalActionList"/>
    <dgm:cxn modelId="{3B4E93D7-4807-4372-85A0-1937D4CCCFE2}" type="presParOf" srcId="{3BB6E1A0-4CE7-41ED-8CEC-D5AA1BADB1B0}" destId="{BC73D8DF-07DC-4CBA-BBF8-77A1D1F7FA8F}" srcOrd="0" destOrd="0" presId="urn:microsoft.com/office/officeart/2016/7/layout/HorizontalActionList"/>
    <dgm:cxn modelId="{898E4CCF-6EB8-4172-8099-32B0D3F8A147}" type="presParOf" srcId="{3BB6E1A0-4CE7-41ED-8CEC-D5AA1BADB1B0}" destId="{AE06B36B-CC84-4E4D-92E4-6F3667BE5493}" srcOrd="1" destOrd="0" presId="urn:microsoft.com/office/officeart/2016/7/layout/HorizontalActionList"/>
    <dgm:cxn modelId="{7D01C406-72AE-45E1-AFE3-AFBC704161EC}" type="presParOf" srcId="{DE66AF4E-E7F4-476C-8BDA-F5BEFD89476D}" destId="{79F51B3E-452E-4AB8-9BEA-A67CAF04CDA4}" srcOrd="9" destOrd="0" presId="urn:microsoft.com/office/officeart/2016/7/layout/HorizontalActionList"/>
    <dgm:cxn modelId="{0F20B60F-C2A4-497D-B709-36DC3F4FA1BE}" type="presParOf" srcId="{DE66AF4E-E7F4-476C-8BDA-F5BEFD89476D}" destId="{B427F702-11A0-4D4B-9EC3-C445EADB87C2}" srcOrd="10" destOrd="0" presId="urn:microsoft.com/office/officeart/2016/7/layout/HorizontalActionList"/>
    <dgm:cxn modelId="{F7988EC3-42D4-4F33-A6C8-50B85FD0CAD6}" type="presParOf" srcId="{B427F702-11A0-4D4B-9EC3-C445EADB87C2}" destId="{D0B58BC4-E884-4D3A-8291-71AB07EABEC0}" srcOrd="0" destOrd="0" presId="urn:microsoft.com/office/officeart/2016/7/layout/HorizontalActionList"/>
    <dgm:cxn modelId="{0DB4B6A1-AF37-42F0-A0E4-0291C8AE4A98}" type="presParOf" srcId="{B427F702-11A0-4D4B-9EC3-C445EADB87C2}" destId="{53C72660-7694-496B-BA4B-0B3FC54DE2A4}" srcOrd="1" destOrd="0" presId="urn:microsoft.com/office/officeart/2016/7/layout/HorizontalActionList"/>
    <dgm:cxn modelId="{8BE62009-88C0-48DE-AB5A-AD46C78055E8}" type="presParOf" srcId="{DE66AF4E-E7F4-476C-8BDA-F5BEFD89476D}" destId="{615682DA-AC9E-4600-9620-3783F30C4F91}" srcOrd="11" destOrd="0" presId="urn:microsoft.com/office/officeart/2016/7/layout/HorizontalActionList"/>
    <dgm:cxn modelId="{F5D15055-B743-4FCB-BE1C-39F31CF094BE}" type="presParOf" srcId="{DE66AF4E-E7F4-476C-8BDA-F5BEFD89476D}" destId="{0BF62C95-63D0-4F3E-9E0A-90696D4E7B2B}" srcOrd="12" destOrd="0" presId="urn:microsoft.com/office/officeart/2016/7/layout/HorizontalActionList"/>
    <dgm:cxn modelId="{0FBB7BCB-7E08-456F-AABE-2F50A851D1F9}" type="presParOf" srcId="{0BF62C95-63D0-4F3E-9E0A-90696D4E7B2B}" destId="{259E24C8-3DB9-485D-8F1D-F9B7F1649C7C}" srcOrd="0" destOrd="0" presId="urn:microsoft.com/office/officeart/2016/7/layout/HorizontalActionList"/>
    <dgm:cxn modelId="{D14DDD0D-188B-4538-BEC5-FB035379E721}" type="presParOf" srcId="{0BF62C95-63D0-4F3E-9E0A-90696D4E7B2B}" destId="{B284BD8B-66A3-433A-8FCE-2AD743A301D0}"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530B6-E995-4A9F-A354-3AD08677892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FADFCD34-0308-4BBB-A825-404E42E4206B}">
      <dgm:prSet/>
      <dgm:spPr/>
      <dgm:t>
        <a:bodyPr/>
        <a:lstStyle/>
        <a:p>
          <a:r>
            <a:rPr lang="en-US" b="1" dirty="0">
              <a:latin typeface="Arial" panose="020B0604020202020204" pitchFamily="34" charset="0"/>
              <a:cs typeface="Arial" panose="020B0604020202020204" pitchFamily="34" charset="0"/>
            </a:rPr>
            <a:t>The aim of all meetings is to:</a:t>
          </a:r>
          <a:endParaRPr lang="en-US" dirty="0">
            <a:latin typeface="Arial" panose="020B0604020202020204" pitchFamily="34" charset="0"/>
            <a:cs typeface="Arial" panose="020B0604020202020204" pitchFamily="34" charset="0"/>
          </a:endParaRPr>
        </a:p>
      </dgm:t>
    </dgm:pt>
    <dgm:pt modelId="{8D4005BD-629F-4A58-BEEF-D9A45F932078}" type="parTrans" cxnId="{0643D3FE-8CA9-4195-8885-942A2C634FDC}">
      <dgm:prSet/>
      <dgm:spPr/>
      <dgm:t>
        <a:bodyPr/>
        <a:lstStyle/>
        <a:p>
          <a:endParaRPr lang="en-US">
            <a:latin typeface="Arial" panose="020B0604020202020204" pitchFamily="34" charset="0"/>
            <a:cs typeface="Arial" panose="020B0604020202020204" pitchFamily="34" charset="0"/>
          </a:endParaRPr>
        </a:p>
      </dgm:t>
    </dgm:pt>
    <dgm:pt modelId="{D13E0A0B-1F01-4B48-93C5-0833AAD47FBF}" type="sibTrans" cxnId="{0643D3FE-8CA9-4195-8885-942A2C634FDC}">
      <dgm:prSet/>
      <dgm:spPr/>
      <dgm:t>
        <a:bodyPr/>
        <a:lstStyle/>
        <a:p>
          <a:endParaRPr lang="en-US">
            <a:latin typeface="Arial" panose="020B0604020202020204" pitchFamily="34" charset="0"/>
            <a:cs typeface="Arial" panose="020B0604020202020204" pitchFamily="34" charset="0"/>
          </a:endParaRPr>
        </a:p>
      </dgm:t>
    </dgm:pt>
    <dgm:pt modelId="{245964C9-8ED5-42CA-B61B-E2535D26B460}">
      <dgm:prSet/>
      <dgm:spPr/>
      <dgm:t>
        <a:bodyPr/>
        <a:lstStyle/>
        <a:p>
          <a:pPr rtl="0"/>
          <a:r>
            <a:rPr lang="en-US" dirty="0">
              <a:latin typeface="Arial" panose="020B0604020202020204" pitchFamily="34" charset="0"/>
              <a:cs typeface="Arial" panose="020B0604020202020204" pitchFamily="34" charset="0"/>
            </a:rPr>
            <a:t> • Find out what happened</a:t>
          </a:r>
        </a:p>
      </dgm:t>
    </dgm:pt>
    <dgm:pt modelId="{7F81AEB8-C929-4214-A2E3-77170CC0834B}" type="parTrans" cxnId="{A4F4491B-C31D-41FB-B0A5-5BB478D4FA82}">
      <dgm:prSet/>
      <dgm:spPr/>
      <dgm:t>
        <a:bodyPr/>
        <a:lstStyle/>
        <a:p>
          <a:endParaRPr lang="en-US">
            <a:latin typeface="Arial" panose="020B0604020202020204" pitchFamily="34" charset="0"/>
            <a:cs typeface="Arial" panose="020B0604020202020204" pitchFamily="34" charset="0"/>
          </a:endParaRPr>
        </a:p>
      </dgm:t>
    </dgm:pt>
    <dgm:pt modelId="{439EF762-F864-4077-978D-52BDD2FCB909}" type="sibTrans" cxnId="{A4F4491B-C31D-41FB-B0A5-5BB478D4FA82}">
      <dgm:prSet/>
      <dgm:spPr/>
      <dgm:t>
        <a:bodyPr/>
        <a:lstStyle/>
        <a:p>
          <a:endParaRPr lang="en-US">
            <a:latin typeface="Arial" panose="020B0604020202020204" pitchFamily="34" charset="0"/>
            <a:cs typeface="Arial" panose="020B0604020202020204" pitchFamily="34" charset="0"/>
          </a:endParaRPr>
        </a:p>
      </dgm:t>
    </dgm:pt>
    <dgm:pt modelId="{6171E7AB-DEBA-4E0C-8DB7-AD44F3DF9F88}">
      <dgm:prSet/>
      <dgm:spPr/>
      <dgm:t>
        <a:bodyPr/>
        <a:lstStyle/>
        <a:p>
          <a:pPr rtl="0"/>
          <a:r>
            <a:rPr lang="en-US" dirty="0">
              <a:latin typeface="Arial" panose="020B0604020202020204" pitchFamily="34" charset="0"/>
              <a:cs typeface="Arial" panose="020B0604020202020204" pitchFamily="34" charset="0"/>
            </a:rPr>
            <a:t> • Encourage students to reflect on their actions and impact</a:t>
          </a:r>
        </a:p>
      </dgm:t>
    </dgm:pt>
    <dgm:pt modelId="{DF5376D6-F46C-44AA-ACAF-5BB7299B664B}" type="parTrans" cxnId="{53446BF7-10C4-4CD9-B458-DB89D2AA6354}">
      <dgm:prSet/>
      <dgm:spPr/>
      <dgm:t>
        <a:bodyPr/>
        <a:lstStyle/>
        <a:p>
          <a:endParaRPr lang="en-US">
            <a:latin typeface="Arial" panose="020B0604020202020204" pitchFamily="34" charset="0"/>
            <a:cs typeface="Arial" panose="020B0604020202020204" pitchFamily="34" charset="0"/>
          </a:endParaRPr>
        </a:p>
      </dgm:t>
    </dgm:pt>
    <dgm:pt modelId="{02F5C7AD-5822-4BA9-931E-3E0C8A8ECE2B}" type="sibTrans" cxnId="{53446BF7-10C4-4CD9-B458-DB89D2AA6354}">
      <dgm:prSet/>
      <dgm:spPr/>
      <dgm:t>
        <a:bodyPr/>
        <a:lstStyle/>
        <a:p>
          <a:endParaRPr lang="en-US">
            <a:latin typeface="Arial" panose="020B0604020202020204" pitchFamily="34" charset="0"/>
            <a:cs typeface="Arial" panose="020B0604020202020204" pitchFamily="34" charset="0"/>
          </a:endParaRPr>
        </a:p>
      </dgm:t>
    </dgm:pt>
    <dgm:pt modelId="{21D61FC8-7E4D-49EE-94CC-2367A673A270}">
      <dgm:prSet/>
      <dgm:spPr/>
      <dgm:t>
        <a:bodyPr/>
        <a:lstStyle/>
        <a:p>
          <a:pPr rtl="0"/>
          <a:r>
            <a:rPr lang="en-US" dirty="0">
              <a:latin typeface="Arial" panose="020B0604020202020204" pitchFamily="34" charset="0"/>
              <a:cs typeface="Arial" panose="020B0604020202020204" pitchFamily="34" charset="0"/>
            </a:rPr>
            <a:t>• Raise awareness of consequences</a:t>
          </a:r>
        </a:p>
      </dgm:t>
    </dgm:pt>
    <dgm:pt modelId="{7F686511-066B-474B-89B7-D650CFC8AAE2}" type="parTrans" cxnId="{470DB1BD-DE4B-402E-ACDE-04BB8FD1D57B}">
      <dgm:prSet/>
      <dgm:spPr/>
      <dgm:t>
        <a:bodyPr/>
        <a:lstStyle/>
        <a:p>
          <a:endParaRPr lang="en-US">
            <a:latin typeface="Arial" panose="020B0604020202020204" pitchFamily="34" charset="0"/>
            <a:cs typeface="Arial" panose="020B0604020202020204" pitchFamily="34" charset="0"/>
          </a:endParaRPr>
        </a:p>
      </dgm:t>
    </dgm:pt>
    <dgm:pt modelId="{69558DEA-88A6-4B63-98BF-EE2E31BFEA4B}" type="sibTrans" cxnId="{470DB1BD-DE4B-402E-ACDE-04BB8FD1D57B}">
      <dgm:prSet/>
      <dgm:spPr/>
      <dgm:t>
        <a:bodyPr/>
        <a:lstStyle/>
        <a:p>
          <a:endParaRPr lang="en-US">
            <a:latin typeface="Arial" panose="020B0604020202020204" pitchFamily="34" charset="0"/>
            <a:cs typeface="Arial" panose="020B0604020202020204" pitchFamily="34" charset="0"/>
          </a:endParaRPr>
        </a:p>
      </dgm:t>
    </dgm:pt>
    <dgm:pt modelId="{022DB674-AE42-4EB3-AF9F-8BC8482A76C5}">
      <dgm:prSet/>
      <dgm:spPr/>
      <dgm:t>
        <a:bodyPr/>
        <a:lstStyle/>
        <a:p>
          <a:pPr rtl="0"/>
          <a:r>
            <a:rPr lang="en-US" dirty="0">
              <a:latin typeface="Arial" panose="020B0604020202020204" pitchFamily="34" charset="0"/>
              <a:cs typeface="Arial" panose="020B0604020202020204" pitchFamily="34" charset="0"/>
            </a:rPr>
            <a:t>• Agree what needs to happen next</a:t>
          </a:r>
        </a:p>
      </dgm:t>
    </dgm:pt>
    <dgm:pt modelId="{F3C59D7F-9746-4888-B2F3-F2E41DEC587C}" type="parTrans" cxnId="{5582C508-DA28-4913-8609-D818980E0371}">
      <dgm:prSet/>
      <dgm:spPr/>
      <dgm:t>
        <a:bodyPr/>
        <a:lstStyle/>
        <a:p>
          <a:endParaRPr lang="en-US">
            <a:latin typeface="Arial" panose="020B0604020202020204" pitchFamily="34" charset="0"/>
            <a:cs typeface="Arial" panose="020B0604020202020204" pitchFamily="34" charset="0"/>
          </a:endParaRPr>
        </a:p>
      </dgm:t>
    </dgm:pt>
    <dgm:pt modelId="{9DB1FDC0-C886-470B-9171-284D351D1750}" type="sibTrans" cxnId="{5582C508-DA28-4913-8609-D818980E0371}">
      <dgm:prSet/>
      <dgm:spPr/>
      <dgm:t>
        <a:bodyPr/>
        <a:lstStyle/>
        <a:p>
          <a:endParaRPr lang="en-US">
            <a:latin typeface="Arial" panose="020B0604020202020204" pitchFamily="34" charset="0"/>
            <a:cs typeface="Arial" panose="020B0604020202020204" pitchFamily="34" charset="0"/>
          </a:endParaRPr>
        </a:p>
      </dgm:t>
    </dgm:pt>
    <dgm:pt modelId="{A72957B1-B1E6-403F-A2E6-33FD20321189}">
      <dgm:prSet/>
      <dgm:spPr/>
      <dgm:t>
        <a:bodyPr/>
        <a:lstStyle/>
        <a:p>
          <a:pPr rtl="0"/>
          <a:r>
            <a:rPr lang="en-US" dirty="0">
              <a:latin typeface="Arial" panose="020B0604020202020204" pitchFamily="34" charset="0"/>
              <a:cs typeface="Arial" panose="020B0604020202020204" pitchFamily="34" charset="0"/>
            </a:rPr>
            <a:t>• Set clear expectations for future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 by setting actions</a:t>
          </a:r>
        </a:p>
      </dgm:t>
    </dgm:pt>
    <dgm:pt modelId="{AEC43D0F-A20E-4C18-BBA6-D2D7E5070B00}" type="parTrans" cxnId="{F3A69F6A-0472-4BC8-9780-A6A22951427E}">
      <dgm:prSet/>
      <dgm:spPr/>
      <dgm:t>
        <a:bodyPr/>
        <a:lstStyle/>
        <a:p>
          <a:endParaRPr lang="en-US">
            <a:latin typeface="Arial" panose="020B0604020202020204" pitchFamily="34" charset="0"/>
            <a:cs typeface="Arial" panose="020B0604020202020204" pitchFamily="34" charset="0"/>
          </a:endParaRPr>
        </a:p>
      </dgm:t>
    </dgm:pt>
    <dgm:pt modelId="{26E4B8C5-B1A5-4F0D-B848-A5C10CD396E2}" type="sibTrans" cxnId="{F3A69F6A-0472-4BC8-9780-A6A22951427E}">
      <dgm:prSet/>
      <dgm:spPr/>
      <dgm:t>
        <a:bodyPr/>
        <a:lstStyle/>
        <a:p>
          <a:endParaRPr lang="en-US">
            <a:latin typeface="Arial" panose="020B0604020202020204" pitchFamily="34" charset="0"/>
            <a:cs typeface="Arial" panose="020B0604020202020204" pitchFamily="34" charset="0"/>
          </a:endParaRPr>
        </a:p>
      </dgm:t>
    </dgm:pt>
    <dgm:pt modelId="{EF2426DA-FFA4-4248-9068-8AC4C1F0968F}">
      <dgm:prSet/>
      <dgm:spPr/>
      <dgm:t>
        <a:bodyPr/>
        <a:lstStyle/>
        <a:p>
          <a:pPr rtl="0"/>
          <a:r>
            <a:rPr lang="en-US" dirty="0">
              <a:latin typeface="Arial" panose="020B0604020202020204" pitchFamily="34" charset="0"/>
              <a:cs typeface="Arial" panose="020B0604020202020204" pitchFamily="34" charset="0"/>
            </a:rPr>
            <a:t>• All actions are agreed between the teacher/manager and student</a:t>
          </a:r>
        </a:p>
      </dgm:t>
    </dgm:pt>
    <dgm:pt modelId="{5E432DE6-0766-4D15-A0B4-09D1EB08E68F}" type="parTrans" cxnId="{A1AEB6FD-6EA2-49FA-810C-26ACF3AF9FD5}">
      <dgm:prSet/>
      <dgm:spPr/>
      <dgm:t>
        <a:bodyPr/>
        <a:lstStyle/>
        <a:p>
          <a:endParaRPr lang="en-US">
            <a:latin typeface="Arial" panose="020B0604020202020204" pitchFamily="34" charset="0"/>
            <a:cs typeface="Arial" panose="020B0604020202020204" pitchFamily="34" charset="0"/>
          </a:endParaRPr>
        </a:p>
      </dgm:t>
    </dgm:pt>
    <dgm:pt modelId="{C649FECC-3F7B-4C41-83A3-066B0E767601}" type="sibTrans" cxnId="{A1AEB6FD-6EA2-49FA-810C-26ACF3AF9FD5}">
      <dgm:prSet/>
      <dgm:spPr/>
      <dgm:t>
        <a:bodyPr/>
        <a:lstStyle/>
        <a:p>
          <a:endParaRPr lang="en-US">
            <a:latin typeface="Arial" panose="020B0604020202020204" pitchFamily="34" charset="0"/>
            <a:cs typeface="Arial" panose="020B0604020202020204" pitchFamily="34" charset="0"/>
          </a:endParaRPr>
        </a:p>
      </dgm:t>
    </dgm:pt>
    <dgm:pt modelId="{70083CE5-1D0A-474B-8346-B6B88245D5FA}" type="pres">
      <dgm:prSet presAssocID="{F9F530B6-E995-4A9F-A354-3AD086778928}" presName="vert0" presStyleCnt="0">
        <dgm:presLayoutVars>
          <dgm:dir/>
          <dgm:animOne val="branch"/>
          <dgm:animLvl val="lvl"/>
        </dgm:presLayoutVars>
      </dgm:prSet>
      <dgm:spPr/>
    </dgm:pt>
    <dgm:pt modelId="{6EA08807-8337-4F24-90C0-F62282265842}" type="pres">
      <dgm:prSet presAssocID="{FADFCD34-0308-4BBB-A825-404E42E4206B}" presName="thickLine" presStyleLbl="alignNode1" presStyleIdx="0" presStyleCnt="7"/>
      <dgm:spPr/>
    </dgm:pt>
    <dgm:pt modelId="{4FD22E62-6A0C-4B0D-87C8-147C0C8BC28F}" type="pres">
      <dgm:prSet presAssocID="{FADFCD34-0308-4BBB-A825-404E42E4206B}" presName="horz1" presStyleCnt="0"/>
      <dgm:spPr/>
    </dgm:pt>
    <dgm:pt modelId="{89C9466F-028B-44C0-A171-14F9C15BE320}" type="pres">
      <dgm:prSet presAssocID="{FADFCD34-0308-4BBB-A825-404E42E4206B}" presName="tx1" presStyleLbl="revTx" presStyleIdx="0" presStyleCnt="7"/>
      <dgm:spPr/>
    </dgm:pt>
    <dgm:pt modelId="{9F911AF4-A266-4236-B02C-F01B82FDF214}" type="pres">
      <dgm:prSet presAssocID="{FADFCD34-0308-4BBB-A825-404E42E4206B}" presName="vert1" presStyleCnt="0"/>
      <dgm:spPr/>
    </dgm:pt>
    <dgm:pt modelId="{0146714E-5DB2-43C4-AF00-48078C4B3789}" type="pres">
      <dgm:prSet presAssocID="{245964C9-8ED5-42CA-B61B-E2535D26B460}" presName="thickLine" presStyleLbl="alignNode1" presStyleIdx="1" presStyleCnt="7"/>
      <dgm:spPr/>
    </dgm:pt>
    <dgm:pt modelId="{D7EDFC3C-3BA1-47AE-A42F-8F9A9E775BC5}" type="pres">
      <dgm:prSet presAssocID="{245964C9-8ED5-42CA-B61B-E2535D26B460}" presName="horz1" presStyleCnt="0"/>
      <dgm:spPr/>
    </dgm:pt>
    <dgm:pt modelId="{20F1870D-8B22-4FED-96A0-5FE699FC12CF}" type="pres">
      <dgm:prSet presAssocID="{245964C9-8ED5-42CA-B61B-E2535D26B460}" presName="tx1" presStyleLbl="revTx" presStyleIdx="1" presStyleCnt="7"/>
      <dgm:spPr/>
    </dgm:pt>
    <dgm:pt modelId="{AA69A046-0B35-497A-BF8F-9FB21203F8C6}" type="pres">
      <dgm:prSet presAssocID="{245964C9-8ED5-42CA-B61B-E2535D26B460}" presName="vert1" presStyleCnt="0"/>
      <dgm:spPr/>
    </dgm:pt>
    <dgm:pt modelId="{BD8934D6-1B11-40AA-9D41-FD21B954B0BC}" type="pres">
      <dgm:prSet presAssocID="{6171E7AB-DEBA-4E0C-8DB7-AD44F3DF9F88}" presName="thickLine" presStyleLbl="alignNode1" presStyleIdx="2" presStyleCnt="7"/>
      <dgm:spPr/>
    </dgm:pt>
    <dgm:pt modelId="{FA0E594B-22A7-4F68-B6BA-569438610324}" type="pres">
      <dgm:prSet presAssocID="{6171E7AB-DEBA-4E0C-8DB7-AD44F3DF9F88}" presName="horz1" presStyleCnt="0"/>
      <dgm:spPr/>
    </dgm:pt>
    <dgm:pt modelId="{C7505065-03BF-4DE9-9E92-E2D98DCEE626}" type="pres">
      <dgm:prSet presAssocID="{6171E7AB-DEBA-4E0C-8DB7-AD44F3DF9F88}" presName="tx1" presStyleLbl="revTx" presStyleIdx="2" presStyleCnt="7"/>
      <dgm:spPr/>
    </dgm:pt>
    <dgm:pt modelId="{4225F624-CEED-4F2E-AAA7-B7452979106A}" type="pres">
      <dgm:prSet presAssocID="{6171E7AB-DEBA-4E0C-8DB7-AD44F3DF9F88}" presName="vert1" presStyleCnt="0"/>
      <dgm:spPr/>
    </dgm:pt>
    <dgm:pt modelId="{DB8181F2-2D9C-46F0-8D37-ACA718B8F877}" type="pres">
      <dgm:prSet presAssocID="{21D61FC8-7E4D-49EE-94CC-2367A673A270}" presName="thickLine" presStyleLbl="alignNode1" presStyleIdx="3" presStyleCnt="7"/>
      <dgm:spPr/>
    </dgm:pt>
    <dgm:pt modelId="{606A152E-525C-4CDD-A56F-F2CCEC0343BC}" type="pres">
      <dgm:prSet presAssocID="{21D61FC8-7E4D-49EE-94CC-2367A673A270}" presName="horz1" presStyleCnt="0"/>
      <dgm:spPr/>
    </dgm:pt>
    <dgm:pt modelId="{7DDDFA82-6022-458F-8230-161A24E9F8BF}" type="pres">
      <dgm:prSet presAssocID="{21D61FC8-7E4D-49EE-94CC-2367A673A270}" presName="tx1" presStyleLbl="revTx" presStyleIdx="3" presStyleCnt="7"/>
      <dgm:spPr/>
    </dgm:pt>
    <dgm:pt modelId="{23AA85B1-8742-44CB-BF45-1384C8E3AA63}" type="pres">
      <dgm:prSet presAssocID="{21D61FC8-7E4D-49EE-94CC-2367A673A270}" presName="vert1" presStyleCnt="0"/>
      <dgm:spPr/>
    </dgm:pt>
    <dgm:pt modelId="{B014F2A0-C569-43BE-98A5-24F5F4BDA141}" type="pres">
      <dgm:prSet presAssocID="{022DB674-AE42-4EB3-AF9F-8BC8482A76C5}" presName="thickLine" presStyleLbl="alignNode1" presStyleIdx="4" presStyleCnt="7"/>
      <dgm:spPr/>
    </dgm:pt>
    <dgm:pt modelId="{097A610E-4018-42CC-8D97-CED129DFCCB8}" type="pres">
      <dgm:prSet presAssocID="{022DB674-AE42-4EB3-AF9F-8BC8482A76C5}" presName="horz1" presStyleCnt="0"/>
      <dgm:spPr/>
    </dgm:pt>
    <dgm:pt modelId="{17F5E4CA-3E45-4027-9AAD-2329901EA8B1}" type="pres">
      <dgm:prSet presAssocID="{022DB674-AE42-4EB3-AF9F-8BC8482A76C5}" presName="tx1" presStyleLbl="revTx" presStyleIdx="4" presStyleCnt="7"/>
      <dgm:spPr/>
    </dgm:pt>
    <dgm:pt modelId="{8057820E-14D9-414C-9204-B0B4FC85F856}" type="pres">
      <dgm:prSet presAssocID="{022DB674-AE42-4EB3-AF9F-8BC8482A76C5}" presName="vert1" presStyleCnt="0"/>
      <dgm:spPr/>
    </dgm:pt>
    <dgm:pt modelId="{84965D90-1A3F-4B19-B9F0-068269F45434}" type="pres">
      <dgm:prSet presAssocID="{A72957B1-B1E6-403F-A2E6-33FD20321189}" presName="thickLine" presStyleLbl="alignNode1" presStyleIdx="5" presStyleCnt="7"/>
      <dgm:spPr/>
    </dgm:pt>
    <dgm:pt modelId="{C092E7D9-AA08-432B-A1BC-01573F0D243E}" type="pres">
      <dgm:prSet presAssocID="{A72957B1-B1E6-403F-A2E6-33FD20321189}" presName="horz1" presStyleCnt="0"/>
      <dgm:spPr/>
    </dgm:pt>
    <dgm:pt modelId="{B95CC51F-DE40-48E3-B434-2F1EF3C2AD62}" type="pres">
      <dgm:prSet presAssocID="{A72957B1-B1E6-403F-A2E6-33FD20321189}" presName="tx1" presStyleLbl="revTx" presStyleIdx="5" presStyleCnt="7"/>
      <dgm:spPr/>
    </dgm:pt>
    <dgm:pt modelId="{48F50FAD-361F-4550-A6DC-E5D4AB555298}" type="pres">
      <dgm:prSet presAssocID="{A72957B1-B1E6-403F-A2E6-33FD20321189}" presName="vert1" presStyleCnt="0"/>
      <dgm:spPr/>
    </dgm:pt>
    <dgm:pt modelId="{F4C34708-D807-4CA3-83FC-05F544068078}" type="pres">
      <dgm:prSet presAssocID="{EF2426DA-FFA4-4248-9068-8AC4C1F0968F}" presName="thickLine" presStyleLbl="alignNode1" presStyleIdx="6" presStyleCnt="7"/>
      <dgm:spPr/>
    </dgm:pt>
    <dgm:pt modelId="{3E577E1F-8559-4B02-90A1-84A2E5C8B4E6}" type="pres">
      <dgm:prSet presAssocID="{EF2426DA-FFA4-4248-9068-8AC4C1F0968F}" presName="horz1" presStyleCnt="0"/>
      <dgm:spPr/>
    </dgm:pt>
    <dgm:pt modelId="{14A1AD3C-C7AE-4B62-82E0-176133F8359D}" type="pres">
      <dgm:prSet presAssocID="{EF2426DA-FFA4-4248-9068-8AC4C1F0968F}" presName="tx1" presStyleLbl="revTx" presStyleIdx="6" presStyleCnt="7"/>
      <dgm:spPr/>
    </dgm:pt>
    <dgm:pt modelId="{B2AF67D3-1156-4018-A39C-B7892AD5D2CA}" type="pres">
      <dgm:prSet presAssocID="{EF2426DA-FFA4-4248-9068-8AC4C1F0968F}" presName="vert1" presStyleCnt="0"/>
      <dgm:spPr/>
    </dgm:pt>
  </dgm:ptLst>
  <dgm:cxnLst>
    <dgm:cxn modelId="{5582C508-DA28-4913-8609-D818980E0371}" srcId="{F9F530B6-E995-4A9F-A354-3AD086778928}" destId="{022DB674-AE42-4EB3-AF9F-8BC8482A76C5}" srcOrd="4" destOrd="0" parTransId="{F3C59D7F-9746-4888-B2F3-F2E41DEC587C}" sibTransId="{9DB1FDC0-C886-470B-9171-284D351D1750}"/>
    <dgm:cxn modelId="{475D9D09-BFBD-439D-81C6-FBAE91AAC3C6}" type="presOf" srcId="{6171E7AB-DEBA-4E0C-8DB7-AD44F3DF9F88}" destId="{C7505065-03BF-4DE9-9E92-E2D98DCEE626}" srcOrd="0" destOrd="0" presId="urn:microsoft.com/office/officeart/2008/layout/LinedList"/>
    <dgm:cxn modelId="{43726012-7C88-4AFC-A19D-F47B3F468D20}" type="presOf" srcId="{FADFCD34-0308-4BBB-A825-404E42E4206B}" destId="{89C9466F-028B-44C0-A171-14F9C15BE320}" srcOrd="0" destOrd="0" presId="urn:microsoft.com/office/officeart/2008/layout/LinedList"/>
    <dgm:cxn modelId="{A4F4491B-C31D-41FB-B0A5-5BB478D4FA82}" srcId="{F9F530B6-E995-4A9F-A354-3AD086778928}" destId="{245964C9-8ED5-42CA-B61B-E2535D26B460}" srcOrd="1" destOrd="0" parTransId="{7F81AEB8-C929-4214-A2E3-77170CC0834B}" sibTransId="{439EF762-F864-4077-978D-52BDD2FCB909}"/>
    <dgm:cxn modelId="{D4D8ED25-6F02-4C39-90CC-5DC8C1EECC0F}" type="presOf" srcId="{A72957B1-B1E6-403F-A2E6-33FD20321189}" destId="{B95CC51F-DE40-48E3-B434-2F1EF3C2AD62}" srcOrd="0" destOrd="0" presId="urn:microsoft.com/office/officeart/2008/layout/LinedList"/>
    <dgm:cxn modelId="{2D2A8165-C58F-489A-B7E5-D7FA138DD1A4}" type="presOf" srcId="{F9F530B6-E995-4A9F-A354-3AD086778928}" destId="{70083CE5-1D0A-474B-8346-B6B88245D5FA}" srcOrd="0" destOrd="0" presId="urn:microsoft.com/office/officeart/2008/layout/LinedList"/>
    <dgm:cxn modelId="{79E25366-7BD2-497F-8476-595CD4720F47}" type="presOf" srcId="{EF2426DA-FFA4-4248-9068-8AC4C1F0968F}" destId="{14A1AD3C-C7AE-4B62-82E0-176133F8359D}" srcOrd="0" destOrd="0" presId="urn:microsoft.com/office/officeart/2008/layout/LinedList"/>
    <dgm:cxn modelId="{F3A69F6A-0472-4BC8-9780-A6A22951427E}" srcId="{F9F530B6-E995-4A9F-A354-3AD086778928}" destId="{A72957B1-B1E6-403F-A2E6-33FD20321189}" srcOrd="5" destOrd="0" parTransId="{AEC43D0F-A20E-4C18-BBA6-D2D7E5070B00}" sibTransId="{26E4B8C5-B1A5-4F0D-B848-A5C10CD396E2}"/>
    <dgm:cxn modelId="{D36EB5A8-BBCE-455C-887D-30C256A0A605}" type="presOf" srcId="{022DB674-AE42-4EB3-AF9F-8BC8482A76C5}" destId="{17F5E4CA-3E45-4027-9AAD-2329901EA8B1}" srcOrd="0" destOrd="0" presId="urn:microsoft.com/office/officeart/2008/layout/LinedList"/>
    <dgm:cxn modelId="{83516FAA-1AC4-407A-8C6B-7E446A85A52A}" type="presOf" srcId="{245964C9-8ED5-42CA-B61B-E2535D26B460}" destId="{20F1870D-8B22-4FED-96A0-5FE699FC12CF}" srcOrd="0" destOrd="0" presId="urn:microsoft.com/office/officeart/2008/layout/LinedList"/>
    <dgm:cxn modelId="{470DB1BD-DE4B-402E-ACDE-04BB8FD1D57B}" srcId="{F9F530B6-E995-4A9F-A354-3AD086778928}" destId="{21D61FC8-7E4D-49EE-94CC-2367A673A270}" srcOrd="3" destOrd="0" parTransId="{7F686511-066B-474B-89B7-D650CFC8AAE2}" sibTransId="{69558DEA-88A6-4B63-98BF-EE2E31BFEA4B}"/>
    <dgm:cxn modelId="{53446BF7-10C4-4CD9-B458-DB89D2AA6354}" srcId="{F9F530B6-E995-4A9F-A354-3AD086778928}" destId="{6171E7AB-DEBA-4E0C-8DB7-AD44F3DF9F88}" srcOrd="2" destOrd="0" parTransId="{DF5376D6-F46C-44AA-ACAF-5BB7299B664B}" sibTransId="{02F5C7AD-5822-4BA9-931E-3E0C8A8ECE2B}"/>
    <dgm:cxn modelId="{A1AEB6FD-6EA2-49FA-810C-26ACF3AF9FD5}" srcId="{F9F530B6-E995-4A9F-A354-3AD086778928}" destId="{EF2426DA-FFA4-4248-9068-8AC4C1F0968F}" srcOrd="6" destOrd="0" parTransId="{5E432DE6-0766-4D15-A0B4-09D1EB08E68F}" sibTransId="{C649FECC-3F7B-4C41-83A3-066B0E767601}"/>
    <dgm:cxn modelId="{0643D3FE-8CA9-4195-8885-942A2C634FDC}" srcId="{F9F530B6-E995-4A9F-A354-3AD086778928}" destId="{FADFCD34-0308-4BBB-A825-404E42E4206B}" srcOrd="0" destOrd="0" parTransId="{8D4005BD-629F-4A58-BEEF-D9A45F932078}" sibTransId="{D13E0A0B-1F01-4B48-93C5-0833AAD47FBF}"/>
    <dgm:cxn modelId="{D013A2FF-22FF-4733-BC9B-A57F61D40476}" type="presOf" srcId="{21D61FC8-7E4D-49EE-94CC-2367A673A270}" destId="{7DDDFA82-6022-458F-8230-161A24E9F8BF}" srcOrd="0" destOrd="0" presId="urn:microsoft.com/office/officeart/2008/layout/LinedList"/>
    <dgm:cxn modelId="{B6FD7AB8-65B5-447C-8651-A0461C144BFB}" type="presParOf" srcId="{70083CE5-1D0A-474B-8346-B6B88245D5FA}" destId="{6EA08807-8337-4F24-90C0-F62282265842}" srcOrd="0" destOrd="0" presId="urn:microsoft.com/office/officeart/2008/layout/LinedList"/>
    <dgm:cxn modelId="{46106C67-26EA-477E-BAF5-1AD13C605F09}" type="presParOf" srcId="{70083CE5-1D0A-474B-8346-B6B88245D5FA}" destId="{4FD22E62-6A0C-4B0D-87C8-147C0C8BC28F}" srcOrd="1" destOrd="0" presId="urn:microsoft.com/office/officeart/2008/layout/LinedList"/>
    <dgm:cxn modelId="{859F4C87-2CAB-4D27-A381-3215862B9805}" type="presParOf" srcId="{4FD22E62-6A0C-4B0D-87C8-147C0C8BC28F}" destId="{89C9466F-028B-44C0-A171-14F9C15BE320}" srcOrd="0" destOrd="0" presId="urn:microsoft.com/office/officeart/2008/layout/LinedList"/>
    <dgm:cxn modelId="{1461E757-BE99-4FD5-AB8E-6C5E340841F2}" type="presParOf" srcId="{4FD22E62-6A0C-4B0D-87C8-147C0C8BC28F}" destId="{9F911AF4-A266-4236-B02C-F01B82FDF214}" srcOrd="1" destOrd="0" presId="urn:microsoft.com/office/officeart/2008/layout/LinedList"/>
    <dgm:cxn modelId="{2E8CD9E9-AB68-4216-88FB-02BE5FE21B7F}" type="presParOf" srcId="{70083CE5-1D0A-474B-8346-B6B88245D5FA}" destId="{0146714E-5DB2-43C4-AF00-48078C4B3789}" srcOrd="2" destOrd="0" presId="urn:microsoft.com/office/officeart/2008/layout/LinedList"/>
    <dgm:cxn modelId="{438F051A-B5AB-45C0-9A9A-2547AA5A58AB}" type="presParOf" srcId="{70083CE5-1D0A-474B-8346-B6B88245D5FA}" destId="{D7EDFC3C-3BA1-47AE-A42F-8F9A9E775BC5}" srcOrd="3" destOrd="0" presId="urn:microsoft.com/office/officeart/2008/layout/LinedList"/>
    <dgm:cxn modelId="{A93AC2B0-D1E2-442A-AFA1-14B3AE4AA02F}" type="presParOf" srcId="{D7EDFC3C-3BA1-47AE-A42F-8F9A9E775BC5}" destId="{20F1870D-8B22-4FED-96A0-5FE699FC12CF}" srcOrd="0" destOrd="0" presId="urn:microsoft.com/office/officeart/2008/layout/LinedList"/>
    <dgm:cxn modelId="{7C62A6F7-365E-454A-8BEA-EB327E2B4128}" type="presParOf" srcId="{D7EDFC3C-3BA1-47AE-A42F-8F9A9E775BC5}" destId="{AA69A046-0B35-497A-BF8F-9FB21203F8C6}" srcOrd="1" destOrd="0" presId="urn:microsoft.com/office/officeart/2008/layout/LinedList"/>
    <dgm:cxn modelId="{5D02326D-EB55-4413-9346-590C3D3F06D0}" type="presParOf" srcId="{70083CE5-1D0A-474B-8346-B6B88245D5FA}" destId="{BD8934D6-1B11-40AA-9D41-FD21B954B0BC}" srcOrd="4" destOrd="0" presId="urn:microsoft.com/office/officeart/2008/layout/LinedList"/>
    <dgm:cxn modelId="{A419A015-91D3-41C1-A882-3C1C8400EEE5}" type="presParOf" srcId="{70083CE5-1D0A-474B-8346-B6B88245D5FA}" destId="{FA0E594B-22A7-4F68-B6BA-569438610324}" srcOrd="5" destOrd="0" presId="urn:microsoft.com/office/officeart/2008/layout/LinedList"/>
    <dgm:cxn modelId="{04215766-F984-4162-B8EA-D4F2C95CF5BF}" type="presParOf" srcId="{FA0E594B-22A7-4F68-B6BA-569438610324}" destId="{C7505065-03BF-4DE9-9E92-E2D98DCEE626}" srcOrd="0" destOrd="0" presId="urn:microsoft.com/office/officeart/2008/layout/LinedList"/>
    <dgm:cxn modelId="{531F2015-411F-46E9-BEE2-667EA2206BC4}" type="presParOf" srcId="{FA0E594B-22A7-4F68-B6BA-569438610324}" destId="{4225F624-CEED-4F2E-AAA7-B7452979106A}" srcOrd="1" destOrd="0" presId="urn:microsoft.com/office/officeart/2008/layout/LinedList"/>
    <dgm:cxn modelId="{892AAF39-0630-4BA0-AD9D-0E37B25C4523}" type="presParOf" srcId="{70083CE5-1D0A-474B-8346-B6B88245D5FA}" destId="{DB8181F2-2D9C-46F0-8D37-ACA718B8F877}" srcOrd="6" destOrd="0" presId="urn:microsoft.com/office/officeart/2008/layout/LinedList"/>
    <dgm:cxn modelId="{F524855D-F67D-4B15-BF40-AF932CFFE65E}" type="presParOf" srcId="{70083CE5-1D0A-474B-8346-B6B88245D5FA}" destId="{606A152E-525C-4CDD-A56F-F2CCEC0343BC}" srcOrd="7" destOrd="0" presId="urn:microsoft.com/office/officeart/2008/layout/LinedList"/>
    <dgm:cxn modelId="{85CB1C77-35AF-49DC-97F8-EE96D4C78DD7}" type="presParOf" srcId="{606A152E-525C-4CDD-A56F-F2CCEC0343BC}" destId="{7DDDFA82-6022-458F-8230-161A24E9F8BF}" srcOrd="0" destOrd="0" presId="urn:microsoft.com/office/officeart/2008/layout/LinedList"/>
    <dgm:cxn modelId="{149268A7-74A3-4FC2-8F7E-F38B28EB7C82}" type="presParOf" srcId="{606A152E-525C-4CDD-A56F-F2CCEC0343BC}" destId="{23AA85B1-8742-44CB-BF45-1384C8E3AA63}" srcOrd="1" destOrd="0" presId="urn:microsoft.com/office/officeart/2008/layout/LinedList"/>
    <dgm:cxn modelId="{8FBF9723-BBD9-4884-B568-769E9391AED4}" type="presParOf" srcId="{70083CE5-1D0A-474B-8346-B6B88245D5FA}" destId="{B014F2A0-C569-43BE-98A5-24F5F4BDA141}" srcOrd="8" destOrd="0" presId="urn:microsoft.com/office/officeart/2008/layout/LinedList"/>
    <dgm:cxn modelId="{2DC468F5-EEF1-4796-88FF-4D78919FEB46}" type="presParOf" srcId="{70083CE5-1D0A-474B-8346-B6B88245D5FA}" destId="{097A610E-4018-42CC-8D97-CED129DFCCB8}" srcOrd="9" destOrd="0" presId="urn:microsoft.com/office/officeart/2008/layout/LinedList"/>
    <dgm:cxn modelId="{70081A7A-10ED-408A-80A0-C304DD7AAEE1}" type="presParOf" srcId="{097A610E-4018-42CC-8D97-CED129DFCCB8}" destId="{17F5E4CA-3E45-4027-9AAD-2329901EA8B1}" srcOrd="0" destOrd="0" presId="urn:microsoft.com/office/officeart/2008/layout/LinedList"/>
    <dgm:cxn modelId="{5CAEB4BD-FDDD-4AAE-9A46-85456EE1748D}" type="presParOf" srcId="{097A610E-4018-42CC-8D97-CED129DFCCB8}" destId="{8057820E-14D9-414C-9204-B0B4FC85F856}" srcOrd="1" destOrd="0" presId="urn:microsoft.com/office/officeart/2008/layout/LinedList"/>
    <dgm:cxn modelId="{155C951A-97A6-405B-AEDC-1F0063E60CD8}" type="presParOf" srcId="{70083CE5-1D0A-474B-8346-B6B88245D5FA}" destId="{84965D90-1A3F-4B19-B9F0-068269F45434}" srcOrd="10" destOrd="0" presId="urn:microsoft.com/office/officeart/2008/layout/LinedList"/>
    <dgm:cxn modelId="{5917C89B-65E0-42CF-AB18-6F2B748AE953}" type="presParOf" srcId="{70083CE5-1D0A-474B-8346-B6B88245D5FA}" destId="{C092E7D9-AA08-432B-A1BC-01573F0D243E}" srcOrd="11" destOrd="0" presId="urn:microsoft.com/office/officeart/2008/layout/LinedList"/>
    <dgm:cxn modelId="{4D44C98D-C8E6-40BE-B33E-0B843CD34421}" type="presParOf" srcId="{C092E7D9-AA08-432B-A1BC-01573F0D243E}" destId="{B95CC51F-DE40-48E3-B434-2F1EF3C2AD62}" srcOrd="0" destOrd="0" presId="urn:microsoft.com/office/officeart/2008/layout/LinedList"/>
    <dgm:cxn modelId="{B0CAAE2B-7617-4AA0-820E-D60C58740370}" type="presParOf" srcId="{C092E7D9-AA08-432B-A1BC-01573F0D243E}" destId="{48F50FAD-361F-4550-A6DC-E5D4AB555298}" srcOrd="1" destOrd="0" presId="urn:microsoft.com/office/officeart/2008/layout/LinedList"/>
    <dgm:cxn modelId="{BD748230-CA6D-4A00-9C58-AC78F1C8E8CF}" type="presParOf" srcId="{70083CE5-1D0A-474B-8346-B6B88245D5FA}" destId="{F4C34708-D807-4CA3-83FC-05F544068078}" srcOrd="12" destOrd="0" presId="urn:microsoft.com/office/officeart/2008/layout/LinedList"/>
    <dgm:cxn modelId="{8E4CE5ED-7E92-4F47-86D0-55B5666FEE11}" type="presParOf" srcId="{70083CE5-1D0A-474B-8346-B6B88245D5FA}" destId="{3E577E1F-8559-4B02-90A1-84A2E5C8B4E6}" srcOrd="13" destOrd="0" presId="urn:microsoft.com/office/officeart/2008/layout/LinedList"/>
    <dgm:cxn modelId="{430208D3-B396-410A-AE73-298DD072EA0D}" type="presParOf" srcId="{3E577E1F-8559-4B02-90A1-84A2E5C8B4E6}" destId="{14A1AD3C-C7AE-4B62-82E0-176133F8359D}" srcOrd="0" destOrd="0" presId="urn:microsoft.com/office/officeart/2008/layout/LinedList"/>
    <dgm:cxn modelId="{C576409F-4533-4582-94F6-202721079979}" type="presParOf" srcId="{3E577E1F-8559-4B02-90A1-84A2E5C8B4E6}" destId="{B2AF67D3-1156-4018-A39C-B7892AD5D2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50324A-0448-4603-89FF-F432A7288A0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C50BF5C-6F92-4448-ADC8-9710449DF473}">
      <dgm:prSet/>
      <dgm:spPr/>
      <dgm:t>
        <a:bodyPr/>
        <a:lstStyle/>
        <a:p>
          <a:pPr rtl="0"/>
          <a:r>
            <a:rPr lang="en-US" baseline="0" dirty="0"/>
            <a:t>Log all incidents and </a:t>
          </a:r>
          <a:r>
            <a:rPr lang="en-US" baseline="0" dirty="0">
              <a:latin typeface="Calibri Light" panose="020F0302020204030204"/>
            </a:rPr>
            <a:t>1-2-1s</a:t>
          </a:r>
          <a:r>
            <a:rPr lang="en-US" baseline="0" dirty="0"/>
            <a:t> with the learner on</a:t>
          </a:r>
          <a:r>
            <a:rPr lang="en-US" baseline="0" dirty="0">
              <a:latin typeface="Calibri Light" panose="020F0302020204030204"/>
            </a:rPr>
            <a:t> college system</a:t>
          </a:r>
          <a:r>
            <a:rPr lang="en-US" baseline="0" dirty="0"/>
            <a:t> as a comment</a:t>
          </a:r>
          <a:endParaRPr lang="en-US" dirty="0"/>
        </a:p>
      </dgm:t>
    </dgm:pt>
    <dgm:pt modelId="{EE980B43-26E7-4E5D-B2CD-BBD33E4343F2}" type="parTrans" cxnId="{5A640ED9-F609-4EE3-AE98-0B294898DA0A}">
      <dgm:prSet/>
      <dgm:spPr/>
      <dgm:t>
        <a:bodyPr/>
        <a:lstStyle/>
        <a:p>
          <a:endParaRPr lang="en-US"/>
        </a:p>
      </dgm:t>
    </dgm:pt>
    <dgm:pt modelId="{499AECDF-3F5E-4CD0-80C3-FABFD7DFFAB3}" type="sibTrans" cxnId="{5A640ED9-F609-4EE3-AE98-0B294898DA0A}">
      <dgm:prSet/>
      <dgm:spPr/>
      <dgm:t>
        <a:bodyPr/>
        <a:lstStyle/>
        <a:p>
          <a:endParaRPr lang="en-US"/>
        </a:p>
      </dgm:t>
    </dgm:pt>
    <dgm:pt modelId="{E7137AC8-70A3-4B5F-BE8E-179997DA880D}">
      <dgm:prSet/>
      <dgm:spPr/>
      <dgm:t>
        <a:bodyPr/>
        <a:lstStyle/>
        <a:p>
          <a:pPr rtl="0"/>
          <a:r>
            <a:rPr lang="en-US" baseline="0" dirty="0"/>
            <a:t>Formal meetings with </a:t>
          </a:r>
          <a:r>
            <a:rPr lang="en-US" baseline="0" dirty="0">
              <a:latin typeface="Calibri Light" panose="020F0302020204030204"/>
            </a:rPr>
            <a:t>Curriculum Managers</a:t>
          </a:r>
          <a:r>
            <a:rPr lang="en-US" baseline="0" dirty="0"/>
            <a:t> and/or Parents should be recorded as a meeting on </a:t>
          </a:r>
          <a:r>
            <a:rPr lang="en-US" dirty="0">
              <a:latin typeface="Calibri Light" panose="020F0302020204030204"/>
            </a:rPr>
            <a:t>college system</a:t>
          </a:r>
          <a:endParaRPr lang="en-US" dirty="0"/>
        </a:p>
      </dgm:t>
    </dgm:pt>
    <dgm:pt modelId="{4F81FEAE-3615-4577-B5BF-37D637934A6C}" type="parTrans" cxnId="{774E8AA9-8BAC-4B42-BA7B-49DCFAC07824}">
      <dgm:prSet/>
      <dgm:spPr/>
      <dgm:t>
        <a:bodyPr/>
        <a:lstStyle/>
        <a:p>
          <a:endParaRPr lang="en-US"/>
        </a:p>
      </dgm:t>
    </dgm:pt>
    <dgm:pt modelId="{BAFB3A65-CF7D-4B8C-9A50-26EEDA266CEE}" type="sibTrans" cxnId="{774E8AA9-8BAC-4B42-BA7B-49DCFAC07824}">
      <dgm:prSet/>
      <dgm:spPr/>
      <dgm:t>
        <a:bodyPr/>
        <a:lstStyle/>
        <a:p>
          <a:endParaRPr lang="en-US"/>
        </a:p>
      </dgm:t>
    </dgm:pt>
    <dgm:pt modelId="{43AFD170-A147-4ADE-8EEF-2FD359479204}">
      <dgm:prSet/>
      <dgm:spPr/>
      <dgm:t>
        <a:bodyPr/>
        <a:lstStyle/>
        <a:p>
          <a:r>
            <a:rPr lang="en-US" baseline="0" dirty="0"/>
            <a:t>Please see below a link to the College’s Behaviour Policy</a:t>
          </a:r>
          <a:endParaRPr lang="en-US" dirty="0"/>
        </a:p>
      </dgm:t>
    </dgm:pt>
    <dgm:pt modelId="{0E5405C6-9743-4404-9E2B-CF46BA110F0F}" type="parTrans" cxnId="{81E3BF44-0A6D-4E14-8390-C89183945EA9}">
      <dgm:prSet/>
      <dgm:spPr/>
      <dgm:t>
        <a:bodyPr/>
        <a:lstStyle/>
        <a:p>
          <a:endParaRPr lang="en-US"/>
        </a:p>
      </dgm:t>
    </dgm:pt>
    <dgm:pt modelId="{DC4B9E25-0346-41D6-AB58-4230A0CD110F}" type="sibTrans" cxnId="{81E3BF44-0A6D-4E14-8390-C89183945EA9}">
      <dgm:prSet/>
      <dgm:spPr/>
      <dgm:t>
        <a:bodyPr/>
        <a:lstStyle/>
        <a:p>
          <a:endParaRPr lang="en-US"/>
        </a:p>
      </dgm:t>
    </dgm:pt>
    <dgm:pt modelId="{79F529AC-0699-4EC9-B0B2-5D049CF97141}">
      <dgm:prSet/>
      <dgm:spPr/>
      <dgm:t>
        <a:bodyPr/>
        <a:lstStyle/>
        <a:p>
          <a:r>
            <a:rPr lang="en-US" i="1" baseline="0" dirty="0"/>
            <a:t>*Insert link </a:t>
          </a:r>
          <a:r>
            <a:rPr lang="en-US" i="1" baseline="0"/>
            <a:t>to college’s </a:t>
          </a:r>
          <a:r>
            <a:rPr lang="en-US" i="1" baseline="0" dirty="0"/>
            <a:t>behaviour policy</a:t>
          </a:r>
          <a:endParaRPr lang="en-US" dirty="0"/>
        </a:p>
      </dgm:t>
    </dgm:pt>
    <dgm:pt modelId="{50954490-BB09-4A7B-944F-F9B801D874E1}" type="parTrans" cxnId="{1AAA4021-A9BD-47AE-8289-F4A95EBD1797}">
      <dgm:prSet/>
      <dgm:spPr/>
      <dgm:t>
        <a:bodyPr/>
        <a:lstStyle/>
        <a:p>
          <a:endParaRPr lang="en-US"/>
        </a:p>
      </dgm:t>
    </dgm:pt>
    <dgm:pt modelId="{2F23CC7E-8E66-4A0A-AE45-0FC8C12B1808}" type="sibTrans" cxnId="{1AAA4021-A9BD-47AE-8289-F4A95EBD1797}">
      <dgm:prSet/>
      <dgm:spPr/>
      <dgm:t>
        <a:bodyPr/>
        <a:lstStyle/>
        <a:p>
          <a:endParaRPr lang="en-US"/>
        </a:p>
      </dgm:t>
    </dgm:pt>
    <dgm:pt modelId="{CB2A75D0-E3DB-46B6-A66C-877A5A8CCF02}" type="pres">
      <dgm:prSet presAssocID="{3750324A-0448-4603-89FF-F432A7288A00}" presName="outerComposite" presStyleCnt="0">
        <dgm:presLayoutVars>
          <dgm:chMax val="5"/>
          <dgm:dir/>
          <dgm:resizeHandles val="exact"/>
        </dgm:presLayoutVars>
      </dgm:prSet>
      <dgm:spPr/>
    </dgm:pt>
    <dgm:pt modelId="{CD347C3C-0AA2-4501-B6D0-F113A6BCCB28}" type="pres">
      <dgm:prSet presAssocID="{3750324A-0448-4603-89FF-F432A7288A00}" presName="dummyMaxCanvas" presStyleCnt="0">
        <dgm:presLayoutVars/>
      </dgm:prSet>
      <dgm:spPr/>
    </dgm:pt>
    <dgm:pt modelId="{1B8397A9-5DDE-4760-A747-B6A829E62318}" type="pres">
      <dgm:prSet presAssocID="{3750324A-0448-4603-89FF-F432A7288A00}" presName="FourNodes_1" presStyleLbl="node1" presStyleIdx="0" presStyleCnt="4">
        <dgm:presLayoutVars>
          <dgm:bulletEnabled val="1"/>
        </dgm:presLayoutVars>
      </dgm:prSet>
      <dgm:spPr/>
    </dgm:pt>
    <dgm:pt modelId="{7787468F-B289-4947-8C92-2086E79ED065}" type="pres">
      <dgm:prSet presAssocID="{3750324A-0448-4603-89FF-F432A7288A00}" presName="FourNodes_2" presStyleLbl="node1" presStyleIdx="1" presStyleCnt="4">
        <dgm:presLayoutVars>
          <dgm:bulletEnabled val="1"/>
        </dgm:presLayoutVars>
      </dgm:prSet>
      <dgm:spPr/>
    </dgm:pt>
    <dgm:pt modelId="{A316CAA9-776F-4607-810A-A1ADD0432FBF}" type="pres">
      <dgm:prSet presAssocID="{3750324A-0448-4603-89FF-F432A7288A00}" presName="FourNodes_3" presStyleLbl="node1" presStyleIdx="2" presStyleCnt="4">
        <dgm:presLayoutVars>
          <dgm:bulletEnabled val="1"/>
        </dgm:presLayoutVars>
      </dgm:prSet>
      <dgm:spPr/>
    </dgm:pt>
    <dgm:pt modelId="{04C7CC56-74C6-47AB-B7C9-30BA06AFDE06}" type="pres">
      <dgm:prSet presAssocID="{3750324A-0448-4603-89FF-F432A7288A00}" presName="FourNodes_4" presStyleLbl="node1" presStyleIdx="3" presStyleCnt="4">
        <dgm:presLayoutVars>
          <dgm:bulletEnabled val="1"/>
        </dgm:presLayoutVars>
      </dgm:prSet>
      <dgm:spPr/>
    </dgm:pt>
    <dgm:pt modelId="{C9E13456-B1F4-4359-8E84-19EA7C4CE026}" type="pres">
      <dgm:prSet presAssocID="{3750324A-0448-4603-89FF-F432A7288A00}" presName="FourConn_1-2" presStyleLbl="fgAccFollowNode1" presStyleIdx="0" presStyleCnt="3">
        <dgm:presLayoutVars>
          <dgm:bulletEnabled val="1"/>
        </dgm:presLayoutVars>
      </dgm:prSet>
      <dgm:spPr/>
    </dgm:pt>
    <dgm:pt modelId="{F88BD572-9498-4C4D-812F-BB2FD97871CA}" type="pres">
      <dgm:prSet presAssocID="{3750324A-0448-4603-89FF-F432A7288A00}" presName="FourConn_2-3" presStyleLbl="fgAccFollowNode1" presStyleIdx="1" presStyleCnt="3">
        <dgm:presLayoutVars>
          <dgm:bulletEnabled val="1"/>
        </dgm:presLayoutVars>
      </dgm:prSet>
      <dgm:spPr/>
    </dgm:pt>
    <dgm:pt modelId="{1A9E7326-A4EE-4BBC-BCB4-5C1910FED7E8}" type="pres">
      <dgm:prSet presAssocID="{3750324A-0448-4603-89FF-F432A7288A00}" presName="FourConn_3-4" presStyleLbl="fgAccFollowNode1" presStyleIdx="2" presStyleCnt="3">
        <dgm:presLayoutVars>
          <dgm:bulletEnabled val="1"/>
        </dgm:presLayoutVars>
      </dgm:prSet>
      <dgm:spPr/>
    </dgm:pt>
    <dgm:pt modelId="{76460A10-0965-4CA6-A8C0-407940B3A76F}" type="pres">
      <dgm:prSet presAssocID="{3750324A-0448-4603-89FF-F432A7288A00}" presName="FourNodes_1_text" presStyleLbl="node1" presStyleIdx="3" presStyleCnt="4">
        <dgm:presLayoutVars>
          <dgm:bulletEnabled val="1"/>
        </dgm:presLayoutVars>
      </dgm:prSet>
      <dgm:spPr/>
    </dgm:pt>
    <dgm:pt modelId="{070801AF-7B5C-4C72-A649-536F20123191}" type="pres">
      <dgm:prSet presAssocID="{3750324A-0448-4603-89FF-F432A7288A00}" presName="FourNodes_2_text" presStyleLbl="node1" presStyleIdx="3" presStyleCnt="4">
        <dgm:presLayoutVars>
          <dgm:bulletEnabled val="1"/>
        </dgm:presLayoutVars>
      </dgm:prSet>
      <dgm:spPr/>
    </dgm:pt>
    <dgm:pt modelId="{A8B83341-6E7B-4C1C-B4F4-B93759895940}" type="pres">
      <dgm:prSet presAssocID="{3750324A-0448-4603-89FF-F432A7288A00}" presName="FourNodes_3_text" presStyleLbl="node1" presStyleIdx="3" presStyleCnt="4">
        <dgm:presLayoutVars>
          <dgm:bulletEnabled val="1"/>
        </dgm:presLayoutVars>
      </dgm:prSet>
      <dgm:spPr/>
    </dgm:pt>
    <dgm:pt modelId="{3FA8B86A-90C3-4FD9-9C44-E52914971E05}" type="pres">
      <dgm:prSet presAssocID="{3750324A-0448-4603-89FF-F432A7288A00}" presName="FourNodes_4_text" presStyleLbl="node1" presStyleIdx="3" presStyleCnt="4">
        <dgm:presLayoutVars>
          <dgm:bulletEnabled val="1"/>
        </dgm:presLayoutVars>
      </dgm:prSet>
      <dgm:spPr/>
    </dgm:pt>
  </dgm:ptLst>
  <dgm:cxnLst>
    <dgm:cxn modelId="{1AAA4021-A9BD-47AE-8289-F4A95EBD1797}" srcId="{3750324A-0448-4603-89FF-F432A7288A00}" destId="{79F529AC-0699-4EC9-B0B2-5D049CF97141}" srcOrd="3" destOrd="0" parTransId="{50954490-BB09-4A7B-944F-F9B801D874E1}" sibTransId="{2F23CC7E-8E66-4A0A-AE45-0FC8C12B1808}"/>
    <dgm:cxn modelId="{AE605B3F-CD8B-46CD-A828-83A7BCC3BF1B}" type="presOf" srcId="{499AECDF-3F5E-4CD0-80C3-FABFD7DFFAB3}" destId="{C9E13456-B1F4-4359-8E84-19EA7C4CE026}" srcOrd="0" destOrd="0" presId="urn:microsoft.com/office/officeart/2005/8/layout/vProcess5"/>
    <dgm:cxn modelId="{0A72655B-EC15-4CBE-9FAA-209AE9AC466C}" type="presOf" srcId="{3C50BF5C-6F92-4448-ADC8-9710449DF473}" destId="{76460A10-0965-4CA6-A8C0-407940B3A76F}" srcOrd="1" destOrd="0" presId="urn:microsoft.com/office/officeart/2005/8/layout/vProcess5"/>
    <dgm:cxn modelId="{81E3BF44-0A6D-4E14-8390-C89183945EA9}" srcId="{3750324A-0448-4603-89FF-F432A7288A00}" destId="{43AFD170-A147-4ADE-8EEF-2FD359479204}" srcOrd="2" destOrd="0" parTransId="{0E5405C6-9743-4404-9E2B-CF46BA110F0F}" sibTransId="{DC4B9E25-0346-41D6-AB58-4230A0CD110F}"/>
    <dgm:cxn modelId="{38BDD345-F619-4583-81D4-B4022CC8E3D4}" type="presOf" srcId="{43AFD170-A147-4ADE-8EEF-2FD359479204}" destId="{A8B83341-6E7B-4C1C-B4F4-B93759895940}" srcOrd="1" destOrd="0" presId="urn:microsoft.com/office/officeart/2005/8/layout/vProcess5"/>
    <dgm:cxn modelId="{C6D81068-21AD-4F1D-8B45-538A8BBB0F3B}" type="presOf" srcId="{3C50BF5C-6F92-4448-ADC8-9710449DF473}" destId="{1B8397A9-5DDE-4760-A747-B6A829E62318}" srcOrd="0" destOrd="0" presId="urn:microsoft.com/office/officeart/2005/8/layout/vProcess5"/>
    <dgm:cxn modelId="{F274A66D-AE07-4C48-8057-A23BD5E2431E}" type="presOf" srcId="{79F529AC-0699-4EC9-B0B2-5D049CF97141}" destId="{04C7CC56-74C6-47AB-B7C9-30BA06AFDE06}" srcOrd="0" destOrd="0" presId="urn:microsoft.com/office/officeart/2005/8/layout/vProcess5"/>
    <dgm:cxn modelId="{7638D574-76D4-4488-BA54-9893AC84642D}" type="presOf" srcId="{E7137AC8-70A3-4B5F-BE8E-179997DA880D}" destId="{070801AF-7B5C-4C72-A649-536F20123191}" srcOrd="1" destOrd="0" presId="urn:microsoft.com/office/officeart/2005/8/layout/vProcess5"/>
    <dgm:cxn modelId="{79FBAAA6-C04D-4D58-9DCD-894D5191119B}" type="presOf" srcId="{DC4B9E25-0346-41D6-AB58-4230A0CD110F}" destId="{1A9E7326-A4EE-4BBC-BCB4-5C1910FED7E8}" srcOrd="0" destOrd="0" presId="urn:microsoft.com/office/officeart/2005/8/layout/vProcess5"/>
    <dgm:cxn modelId="{774E8AA9-8BAC-4B42-BA7B-49DCFAC07824}" srcId="{3750324A-0448-4603-89FF-F432A7288A00}" destId="{E7137AC8-70A3-4B5F-BE8E-179997DA880D}" srcOrd="1" destOrd="0" parTransId="{4F81FEAE-3615-4577-B5BF-37D637934A6C}" sibTransId="{BAFB3A65-CF7D-4B8C-9A50-26EEDA266CEE}"/>
    <dgm:cxn modelId="{C730F8C6-43CC-41F5-A2C7-A8E9E9FDDE25}" type="presOf" srcId="{3750324A-0448-4603-89FF-F432A7288A00}" destId="{CB2A75D0-E3DB-46B6-A66C-877A5A8CCF02}" srcOrd="0" destOrd="0" presId="urn:microsoft.com/office/officeart/2005/8/layout/vProcess5"/>
    <dgm:cxn modelId="{6DFFC6C7-63B6-47B0-B14F-237235EBCC04}" type="presOf" srcId="{43AFD170-A147-4ADE-8EEF-2FD359479204}" destId="{A316CAA9-776F-4607-810A-A1ADD0432FBF}" srcOrd="0" destOrd="0" presId="urn:microsoft.com/office/officeart/2005/8/layout/vProcess5"/>
    <dgm:cxn modelId="{3C32B8D6-7815-4689-B2DD-E69F85990EB4}" type="presOf" srcId="{79F529AC-0699-4EC9-B0B2-5D049CF97141}" destId="{3FA8B86A-90C3-4FD9-9C44-E52914971E05}" srcOrd="1" destOrd="0" presId="urn:microsoft.com/office/officeart/2005/8/layout/vProcess5"/>
    <dgm:cxn modelId="{79DEA9D8-C802-4231-8BAF-D51791CAAFD1}" type="presOf" srcId="{E7137AC8-70A3-4B5F-BE8E-179997DA880D}" destId="{7787468F-B289-4947-8C92-2086E79ED065}" srcOrd="0" destOrd="0" presId="urn:microsoft.com/office/officeart/2005/8/layout/vProcess5"/>
    <dgm:cxn modelId="{5A640ED9-F609-4EE3-AE98-0B294898DA0A}" srcId="{3750324A-0448-4603-89FF-F432A7288A00}" destId="{3C50BF5C-6F92-4448-ADC8-9710449DF473}" srcOrd="0" destOrd="0" parTransId="{EE980B43-26E7-4E5D-B2CD-BBD33E4343F2}" sibTransId="{499AECDF-3F5E-4CD0-80C3-FABFD7DFFAB3}"/>
    <dgm:cxn modelId="{C04257F1-886A-4CB6-BBFF-2D69E41E4164}" type="presOf" srcId="{BAFB3A65-CF7D-4B8C-9A50-26EEDA266CEE}" destId="{F88BD572-9498-4C4D-812F-BB2FD97871CA}" srcOrd="0" destOrd="0" presId="urn:microsoft.com/office/officeart/2005/8/layout/vProcess5"/>
    <dgm:cxn modelId="{7A9E873A-22C4-4930-9A0C-DFE34A3C65EA}" type="presParOf" srcId="{CB2A75D0-E3DB-46B6-A66C-877A5A8CCF02}" destId="{CD347C3C-0AA2-4501-B6D0-F113A6BCCB28}" srcOrd="0" destOrd="0" presId="urn:microsoft.com/office/officeart/2005/8/layout/vProcess5"/>
    <dgm:cxn modelId="{DF4BD17C-087B-4C85-A403-4394D502AB6D}" type="presParOf" srcId="{CB2A75D0-E3DB-46B6-A66C-877A5A8CCF02}" destId="{1B8397A9-5DDE-4760-A747-B6A829E62318}" srcOrd="1" destOrd="0" presId="urn:microsoft.com/office/officeart/2005/8/layout/vProcess5"/>
    <dgm:cxn modelId="{81012470-218A-4E55-9033-ECF8B9A6D91A}" type="presParOf" srcId="{CB2A75D0-E3DB-46B6-A66C-877A5A8CCF02}" destId="{7787468F-B289-4947-8C92-2086E79ED065}" srcOrd="2" destOrd="0" presId="urn:microsoft.com/office/officeart/2005/8/layout/vProcess5"/>
    <dgm:cxn modelId="{982C1400-8044-49BA-98D9-AEE231132753}" type="presParOf" srcId="{CB2A75D0-E3DB-46B6-A66C-877A5A8CCF02}" destId="{A316CAA9-776F-4607-810A-A1ADD0432FBF}" srcOrd="3" destOrd="0" presId="urn:microsoft.com/office/officeart/2005/8/layout/vProcess5"/>
    <dgm:cxn modelId="{8D969D4E-D10E-414B-BBA8-6E1F42DB3332}" type="presParOf" srcId="{CB2A75D0-E3DB-46B6-A66C-877A5A8CCF02}" destId="{04C7CC56-74C6-47AB-B7C9-30BA06AFDE06}" srcOrd="4" destOrd="0" presId="urn:microsoft.com/office/officeart/2005/8/layout/vProcess5"/>
    <dgm:cxn modelId="{CCAC3BD7-90FC-4B75-8E9D-E5DF657D4AF1}" type="presParOf" srcId="{CB2A75D0-E3DB-46B6-A66C-877A5A8CCF02}" destId="{C9E13456-B1F4-4359-8E84-19EA7C4CE026}" srcOrd="5" destOrd="0" presId="urn:microsoft.com/office/officeart/2005/8/layout/vProcess5"/>
    <dgm:cxn modelId="{37D42635-3CB5-4EFB-9A5A-134114A11682}" type="presParOf" srcId="{CB2A75D0-E3DB-46B6-A66C-877A5A8CCF02}" destId="{F88BD572-9498-4C4D-812F-BB2FD97871CA}" srcOrd="6" destOrd="0" presId="urn:microsoft.com/office/officeart/2005/8/layout/vProcess5"/>
    <dgm:cxn modelId="{E8A42FD0-374B-4DAE-8EC0-D1100B487A91}" type="presParOf" srcId="{CB2A75D0-E3DB-46B6-A66C-877A5A8CCF02}" destId="{1A9E7326-A4EE-4BBC-BCB4-5C1910FED7E8}" srcOrd="7" destOrd="0" presId="urn:microsoft.com/office/officeart/2005/8/layout/vProcess5"/>
    <dgm:cxn modelId="{73C46D98-3C23-4B3F-A3B0-3B83075F637B}" type="presParOf" srcId="{CB2A75D0-E3DB-46B6-A66C-877A5A8CCF02}" destId="{76460A10-0965-4CA6-A8C0-407940B3A76F}" srcOrd="8" destOrd="0" presId="urn:microsoft.com/office/officeart/2005/8/layout/vProcess5"/>
    <dgm:cxn modelId="{F6239D12-46B2-4BE6-A908-502E1E9F94D8}" type="presParOf" srcId="{CB2A75D0-E3DB-46B6-A66C-877A5A8CCF02}" destId="{070801AF-7B5C-4C72-A649-536F20123191}" srcOrd="9" destOrd="0" presId="urn:microsoft.com/office/officeart/2005/8/layout/vProcess5"/>
    <dgm:cxn modelId="{81ADE354-4639-4602-95E3-76316750C31D}" type="presParOf" srcId="{CB2A75D0-E3DB-46B6-A66C-877A5A8CCF02}" destId="{A8B83341-6E7B-4C1C-B4F4-B93759895940}" srcOrd="10" destOrd="0" presId="urn:microsoft.com/office/officeart/2005/8/layout/vProcess5"/>
    <dgm:cxn modelId="{19720037-FF23-4697-8A22-1907953C3F7E}" type="presParOf" srcId="{CB2A75D0-E3DB-46B6-A66C-877A5A8CCF02}" destId="{3FA8B86A-90C3-4FD9-9C44-E52914971E0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3031-2C2C-408B-8D0C-CAD9501AE934}">
      <dsp:nvSpPr>
        <dsp:cNvPr id="0" name=""/>
        <dsp:cNvSpPr/>
      </dsp:nvSpPr>
      <dsp:spPr>
        <a:xfrm>
          <a:off x="14813" y="737881"/>
          <a:ext cx="1464495" cy="43934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728" tIns="115728" rIns="115728" bIns="115728" numCol="1" spcCol="1270" anchor="ctr" anchorCtr="0">
          <a:noAutofit/>
        </a:bodyPr>
        <a:lstStyle/>
        <a:p>
          <a:pPr marL="0" lvl="0" indent="0" algn="ctr" defTabSz="622300">
            <a:lnSpc>
              <a:spcPct val="90000"/>
            </a:lnSpc>
            <a:spcBef>
              <a:spcPct val="0"/>
            </a:spcBef>
            <a:spcAft>
              <a:spcPct val="35000"/>
            </a:spcAft>
            <a:buNone/>
          </a:pPr>
          <a:r>
            <a:rPr lang="en-US" sz="1400" kern="1200"/>
            <a:t>Create</a:t>
          </a:r>
        </a:p>
      </dsp:txBody>
      <dsp:txXfrm>
        <a:off x="14813" y="737881"/>
        <a:ext cx="1464495" cy="439348"/>
      </dsp:txXfrm>
    </dsp:sp>
    <dsp:sp modelId="{33D419F0-98EA-4A7D-A81A-D9252D58A302}">
      <dsp:nvSpPr>
        <dsp:cNvPr id="0" name=""/>
        <dsp:cNvSpPr/>
      </dsp:nvSpPr>
      <dsp:spPr>
        <a:xfrm>
          <a:off x="14813" y="1177229"/>
          <a:ext cx="1464495" cy="177429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660" tIns="144660" rIns="144660" bIns="144660" numCol="1" spcCol="1270" anchor="t" anchorCtr="0">
          <a:noAutofit/>
        </a:bodyPr>
        <a:lstStyle/>
        <a:p>
          <a:pPr marL="0" lvl="0" indent="0" algn="l" defTabSz="488950">
            <a:lnSpc>
              <a:spcPct val="90000"/>
            </a:lnSpc>
            <a:spcBef>
              <a:spcPct val="0"/>
            </a:spcBef>
            <a:spcAft>
              <a:spcPct val="35000"/>
            </a:spcAft>
            <a:buNone/>
          </a:pPr>
          <a:r>
            <a:rPr lang="en-US" sz="1100" kern="1200"/>
            <a:t>Create a positive, welcoming and safe environment where relationships are based on mutual respect </a:t>
          </a:r>
        </a:p>
      </dsp:txBody>
      <dsp:txXfrm>
        <a:off x="14813" y="1177229"/>
        <a:ext cx="1464495" cy="1774294"/>
      </dsp:txXfrm>
    </dsp:sp>
    <dsp:sp modelId="{CFC42FB0-C764-4391-B853-3BA9D6BC15AB}">
      <dsp:nvSpPr>
        <dsp:cNvPr id="0" name=""/>
        <dsp:cNvSpPr/>
      </dsp:nvSpPr>
      <dsp:spPr>
        <a:xfrm>
          <a:off x="1587097" y="737881"/>
          <a:ext cx="1464495" cy="439348"/>
        </a:xfrm>
        <a:prstGeom prst="rect">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728" tIns="115728" rIns="115728" bIns="115728" numCol="1" spcCol="1270" anchor="ctr" anchorCtr="0">
          <a:noAutofit/>
        </a:bodyPr>
        <a:lstStyle/>
        <a:p>
          <a:pPr marL="0" lvl="0" indent="0" algn="ctr" defTabSz="622300">
            <a:lnSpc>
              <a:spcPct val="90000"/>
            </a:lnSpc>
            <a:spcBef>
              <a:spcPct val="0"/>
            </a:spcBef>
            <a:spcAft>
              <a:spcPct val="35000"/>
            </a:spcAft>
            <a:buNone/>
          </a:pPr>
          <a:r>
            <a:rPr lang="en-US" sz="1400" kern="1200"/>
            <a:t>Develop</a:t>
          </a:r>
        </a:p>
      </dsp:txBody>
      <dsp:txXfrm>
        <a:off x="1587097" y="737881"/>
        <a:ext cx="1464495" cy="439348"/>
      </dsp:txXfrm>
    </dsp:sp>
    <dsp:sp modelId="{BF3E4A66-58F2-40D7-98BF-4433D8FD2D3C}">
      <dsp:nvSpPr>
        <dsp:cNvPr id="0" name=""/>
        <dsp:cNvSpPr/>
      </dsp:nvSpPr>
      <dsp:spPr>
        <a:xfrm>
          <a:off x="1587097" y="1177229"/>
          <a:ext cx="1464495" cy="1774294"/>
        </a:xfrm>
        <a:prstGeom prst="rect">
          <a:avLst/>
        </a:prstGeom>
        <a:solidFill>
          <a:schemeClr val="accent5">
            <a:tint val="40000"/>
            <a:alpha val="90000"/>
            <a:hueOff val="-1123294"/>
            <a:satOff val="-3805"/>
            <a:lumOff val="-488"/>
            <a:alphaOff val="0"/>
          </a:schemeClr>
        </a:solidFill>
        <a:ln w="12700" cap="flat" cmpd="sng" algn="ctr">
          <a:solidFill>
            <a:schemeClr val="accent5">
              <a:tint val="40000"/>
              <a:alpha val="90000"/>
              <a:hueOff val="-1123294"/>
              <a:satOff val="-3805"/>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660" tIns="144660" rIns="144660" bIns="144660" numCol="1" spcCol="1270" anchor="t" anchorCtr="0">
          <a:noAutofit/>
        </a:bodyPr>
        <a:lstStyle/>
        <a:p>
          <a:pPr marL="0" lvl="0" indent="0" algn="l" defTabSz="488950">
            <a:lnSpc>
              <a:spcPct val="90000"/>
            </a:lnSpc>
            <a:spcBef>
              <a:spcPct val="0"/>
            </a:spcBef>
            <a:spcAft>
              <a:spcPct val="35000"/>
            </a:spcAft>
            <a:buNone/>
          </a:pPr>
          <a:r>
            <a:rPr lang="en-US" sz="1100" kern="1200"/>
            <a:t>Develop positive self-esteem in every student</a:t>
          </a:r>
        </a:p>
      </dsp:txBody>
      <dsp:txXfrm>
        <a:off x="1587097" y="1177229"/>
        <a:ext cx="1464495" cy="1774294"/>
      </dsp:txXfrm>
    </dsp:sp>
    <dsp:sp modelId="{985F3CBD-C6DF-43ED-8054-47F3C6BBD265}">
      <dsp:nvSpPr>
        <dsp:cNvPr id="0" name=""/>
        <dsp:cNvSpPr/>
      </dsp:nvSpPr>
      <dsp:spPr>
        <a:xfrm>
          <a:off x="3159382" y="737881"/>
          <a:ext cx="1464495" cy="439348"/>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728" tIns="115728" rIns="115728" bIns="115728" numCol="1" spcCol="1270" anchor="ctr" anchorCtr="0">
          <a:noAutofit/>
        </a:bodyPr>
        <a:lstStyle/>
        <a:p>
          <a:pPr marL="0" lvl="0" indent="0" algn="ctr" defTabSz="622300">
            <a:lnSpc>
              <a:spcPct val="90000"/>
            </a:lnSpc>
            <a:spcBef>
              <a:spcPct val="0"/>
            </a:spcBef>
            <a:spcAft>
              <a:spcPct val="35000"/>
            </a:spcAft>
            <a:buNone/>
          </a:pPr>
          <a:r>
            <a:rPr lang="en-US" sz="1400" kern="1200"/>
            <a:t>Set</a:t>
          </a:r>
        </a:p>
      </dsp:txBody>
      <dsp:txXfrm>
        <a:off x="3159382" y="737881"/>
        <a:ext cx="1464495" cy="439348"/>
      </dsp:txXfrm>
    </dsp:sp>
    <dsp:sp modelId="{C8B080B4-8239-4A31-AF97-B7689FFD3A21}">
      <dsp:nvSpPr>
        <dsp:cNvPr id="0" name=""/>
        <dsp:cNvSpPr/>
      </dsp:nvSpPr>
      <dsp:spPr>
        <a:xfrm>
          <a:off x="3159382" y="1177229"/>
          <a:ext cx="1464495" cy="1774294"/>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660" tIns="144660" rIns="144660" bIns="144660" numCol="1" spcCol="1270" anchor="t" anchorCtr="0">
          <a:noAutofit/>
        </a:bodyPr>
        <a:lstStyle/>
        <a:p>
          <a:pPr marL="0" lvl="0" indent="0" algn="l" defTabSz="488950">
            <a:lnSpc>
              <a:spcPct val="90000"/>
            </a:lnSpc>
            <a:spcBef>
              <a:spcPct val="0"/>
            </a:spcBef>
            <a:spcAft>
              <a:spcPct val="35000"/>
            </a:spcAft>
            <a:buNone/>
          </a:pPr>
          <a:r>
            <a:rPr lang="en-US" sz="1100" kern="1200"/>
            <a:t>Set high expectations</a:t>
          </a:r>
        </a:p>
      </dsp:txBody>
      <dsp:txXfrm>
        <a:off x="3159382" y="1177229"/>
        <a:ext cx="1464495" cy="1774294"/>
      </dsp:txXfrm>
    </dsp:sp>
    <dsp:sp modelId="{4D14C672-D7FA-4F43-8AB0-35817C6C0F78}">
      <dsp:nvSpPr>
        <dsp:cNvPr id="0" name=""/>
        <dsp:cNvSpPr/>
      </dsp:nvSpPr>
      <dsp:spPr>
        <a:xfrm>
          <a:off x="4731666" y="737881"/>
          <a:ext cx="1464495" cy="439348"/>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728" tIns="115728" rIns="115728" bIns="115728" numCol="1" spcCol="1270" anchor="ctr" anchorCtr="0">
          <a:noAutofit/>
        </a:bodyPr>
        <a:lstStyle/>
        <a:p>
          <a:pPr marL="0" lvl="0" indent="0" algn="ctr" defTabSz="622300">
            <a:lnSpc>
              <a:spcPct val="90000"/>
            </a:lnSpc>
            <a:spcBef>
              <a:spcPct val="0"/>
            </a:spcBef>
            <a:spcAft>
              <a:spcPct val="35000"/>
            </a:spcAft>
            <a:buNone/>
          </a:pPr>
          <a:r>
            <a:rPr lang="en-US" sz="1400" kern="1200"/>
            <a:t>Make</a:t>
          </a:r>
        </a:p>
      </dsp:txBody>
      <dsp:txXfrm>
        <a:off x="4731666" y="737881"/>
        <a:ext cx="1464495" cy="439348"/>
      </dsp:txXfrm>
    </dsp:sp>
    <dsp:sp modelId="{E86B6259-C648-47AB-8D9B-D49C4D0E3F76}">
      <dsp:nvSpPr>
        <dsp:cNvPr id="0" name=""/>
        <dsp:cNvSpPr/>
      </dsp:nvSpPr>
      <dsp:spPr>
        <a:xfrm>
          <a:off x="4731666" y="1177229"/>
          <a:ext cx="1464495" cy="177429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660" tIns="144660" rIns="144660" bIns="144660" numCol="1" spcCol="1270" anchor="t" anchorCtr="0">
          <a:noAutofit/>
        </a:bodyPr>
        <a:lstStyle/>
        <a:p>
          <a:pPr marL="0" lvl="0" indent="0" algn="l" defTabSz="488950">
            <a:lnSpc>
              <a:spcPct val="90000"/>
            </a:lnSpc>
            <a:spcBef>
              <a:spcPct val="0"/>
            </a:spcBef>
            <a:spcAft>
              <a:spcPct val="35000"/>
            </a:spcAft>
            <a:buNone/>
          </a:pPr>
          <a:r>
            <a:rPr lang="en-US" sz="1100" kern="1200"/>
            <a:t>Make informed and thoughtful decisions, </a:t>
          </a:r>
        </a:p>
      </dsp:txBody>
      <dsp:txXfrm>
        <a:off x="4731666" y="1177229"/>
        <a:ext cx="1464495" cy="1774294"/>
      </dsp:txXfrm>
    </dsp:sp>
    <dsp:sp modelId="{BC73D8DF-07DC-4CBA-BBF8-77A1D1F7FA8F}">
      <dsp:nvSpPr>
        <dsp:cNvPr id="0" name=""/>
        <dsp:cNvSpPr/>
      </dsp:nvSpPr>
      <dsp:spPr>
        <a:xfrm>
          <a:off x="6303951" y="737881"/>
          <a:ext cx="1464495" cy="439348"/>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728" tIns="115728" rIns="115728" bIns="115728" numCol="1" spcCol="1270" anchor="ctr" anchorCtr="0">
          <a:noAutofit/>
        </a:bodyPr>
        <a:lstStyle/>
        <a:p>
          <a:pPr marL="0" lvl="0" indent="0" algn="ctr" defTabSz="622300">
            <a:lnSpc>
              <a:spcPct val="90000"/>
            </a:lnSpc>
            <a:spcBef>
              <a:spcPct val="0"/>
            </a:spcBef>
            <a:spcAft>
              <a:spcPct val="35000"/>
            </a:spcAft>
            <a:buNone/>
          </a:pPr>
          <a:r>
            <a:rPr lang="en-US" sz="1400" kern="1200"/>
            <a:t>Model</a:t>
          </a:r>
        </a:p>
      </dsp:txBody>
      <dsp:txXfrm>
        <a:off x="6303951" y="737881"/>
        <a:ext cx="1464495" cy="439348"/>
      </dsp:txXfrm>
    </dsp:sp>
    <dsp:sp modelId="{AE06B36B-CC84-4E4D-92E4-6F3667BE5493}">
      <dsp:nvSpPr>
        <dsp:cNvPr id="0" name=""/>
        <dsp:cNvSpPr/>
      </dsp:nvSpPr>
      <dsp:spPr>
        <a:xfrm>
          <a:off x="6303951" y="1177229"/>
          <a:ext cx="1464495" cy="1774294"/>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660" tIns="144660" rIns="144660" bIns="144660" numCol="1" spcCol="1270" anchor="t" anchorCtr="0">
          <a:noAutofit/>
        </a:bodyPr>
        <a:lstStyle/>
        <a:p>
          <a:pPr marL="0" lvl="0" indent="0" algn="l" defTabSz="488950">
            <a:lnSpc>
              <a:spcPct val="90000"/>
            </a:lnSpc>
            <a:spcBef>
              <a:spcPct val="0"/>
            </a:spcBef>
            <a:spcAft>
              <a:spcPct val="35000"/>
            </a:spcAft>
            <a:buNone/>
          </a:pPr>
          <a:r>
            <a:rPr lang="en-US" sz="1100" kern="1200"/>
            <a:t>Model good behaviour</a:t>
          </a:r>
        </a:p>
      </dsp:txBody>
      <dsp:txXfrm>
        <a:off x="6303951" y="1177229"/>
        <a:ext cx="1464495" cy="1774294"/>
      </dsp:txXfrm>
    </dsp:sp>
    <dsp:sp modelId="{D0B58BC4-E884-4D3A-8291-71AB07EABEC0}">
      <dsp:nvSpPr>
        <dsp:cNvPr id="0" name=""/>
        <dsp:cNvSpPr/>
      </dsp:nvSpPr>
      <dsp:spPr>
        <a:xfrm>
          <a:off x="7876235" y="737881"/>
          <a:ext cx="1464495" cy="439348"/>
        </a:xfrm>
        <a:prstGeom prst="rect">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728" tIns="115728" rIns="115728" bIns="115728" numCol="1" spcCol="1270" anchor="ctr" anchorCtr="0">
          <a:noAutofit/>
        </a:bodyPr>
        <a:lstStyle/>
        <a:p>
          <a:pPr marL="0" lvl="0" indent="0" algn="ctr" defTabSz="622300">
            <a:lnSpc>
              <a:spcPct val="90000"/>
            </a:lnSpc>
            <a:spcBef>
              <a:spcPct val="0"/>
            </a:spcBef>
            <a:spcAft>
              <a:spcPct val="35000"/>
            </a:spcAft>
            <a:buNone/>
          </a:pPr>
          <a:r>
            <a:rPr lang="en-US" sz="1400" kern="1200"/>
            <a:t>Ensure</a:t>
          </a:r>
        </a:p>
      </dsp:txBody>
      <dsp:txXfrm>
        <a:off x="7876235" y="737881"/>
        <a:ext cx="1464495" cy="439348"/>
      </dsp:txXfrm>
    </dsp:sp>
    <dsp:sp modelId="{53C72660-7694-496B-BA4B-0B3FC54DE2A4}">
      <dsp:nvSpPr>
        <dsp:cNvPr id="0" name=""/>
        <dsp:cNvSpPr/>
      </dsp:nvSpPr>
      <dsp:spPr>
        <a:xfrm>
          <a:off x="7876235" y="1177229"/>
          <a:ext cx="1464495" cy="1774294"/>
        </a:xfrm>
        <a:prstGeom prst="rect">
          <a:avLst/>
        </a:prstGeom>
        <a:solidFill>
          <a:schemeClr val="accent5">
            <a:tint val="40000"/>
            <a:alpha val="90000"/>
            <a:hueOff val="-5616468"/>
            <a:satOff val="-19027"/>
            <a:lumOff val="-2440"/>
            <a:alphaOff val="0"/>
          </a:schemeClr>
        </a:solidFill>
        <a:ln w="12700" cap="flat" cmpd="sng" algn="ctr">
          <a:solidFill>
            <a:schemeClr val="accent5">
              <a:tint val="40000"/>
              <a:alpha val="90000"/>
              <a:hueOff val="-5616468"/>
              <a:satOff val="-19027"/>
              <a:lumOff val="-24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660" tIns="144660" rIns="144660" bIns="144660" numCol="1" spcCol="1270" anchor="t" anchorCtr="0">
          <a:noAutofit/>
        </a:bodyPr>
        <a:lstStyle/>
        <a:p>
          <a:pPr marL="0" lvl="0" indent="0" algn="l" defTabSz="488950">
            <a:lnSpc>
              <a:spcPct val="90000"/>
            </a:lnSpc>
            <a:spcBef>
              <a:spcPct val="0"/>
            </a:spcBef>
            <a:spcAft>
              <a:spcPct val="35000"/>
            </a:spcAft>
            <a:buNone/>
          </a:pPr>
          <a:r>
            <a:rPr lang="en-US" sz="1100" kern="1200"/>
            <a:t>Ensure students are accountable for their own actions and aware of their responsibility to the college community</a:t>
          </a:r>
        </a:p>
      </dsp:txBody>
      <dsp:txXfrm>
        <a:off x="7876235" y="1177229"/>
        <a:ext cx="1464495" cy="1774294"/>
      </dsp:txXfrm>
    </dsp:sp>
    <dsp:sp modelId="{259E24C8-3DB9-485D-8F1D-F9B7F1649C7C}">
      <dsp:nvSpPr>
        <dsp:cNvPr id="0" name=""/>
        <dsp:cNvSpPr/>
      </dsp:nvSpPr>
      <dsp:spPr>
        <a:xfrm>
          <a:off x="9448520" y="737881"/>
          <a:ext cx="1464495" cy="439348"/>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728" tIns="115728" rIns="115728" bIns="115728" numCol="1" spcCol="1270" anchor="ctr" anchorCtr="0">
          <a:noAutofit/>
        </a:bodyPr>
        <a:lstStyle/>
        <a:p>
          <a:pPr marL="0" lvl="0" indent="0" algn="ctr" defTabSz="622300">
            <a:lnSpc>
              <a:spcPct val="90000"/>
            </a:lnSpc>
            <a:spcBef>
              <a:spcPct val="0"/>
            </a:spcBef>
            <a:spcAft>
              <a:spcPct val="35000"/>
            </a:spcAft>
            <a:buNone/>
          </a:pPr>
          <a:r>
            <a:rPr lang="en-US" sz="1400" kern="1200"/>
            <a:t>Establish</a:t>
          </a:r>
        </a:p>
      </dsp:txBody>
      <dsp:txXfrm>
        <a:off x="9448520" y="737881"/>
        <a:ext cx="1464495" cy="439348"/>
      </dsp:txXfrm>
    </dsp:sp>
    <dsp:sp modelId="{B284BD8B-66A3-433A-8FCE-2AD743A301D0}">
      <dsp:nvSpPr>
        <dsp:cNvPr id="0" name=""/>
        <dsp:cNvSpPr/>
      </dsp:nvSpPr>
      <dsp:spPr>
        <a:xfrm>
          <a:off x="9448520" y="1177229"/>
          <a:ext cx="1464495" cy="177429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660" tIns="144660" rIns="144660" bIns="144660" numCol="1" spcCol="1270" anchor="t" anchorCtr="0">
          <a:noAutofit/>
        </a:bodyPr>
        <a:lstStyle/>
        <a:p>
          <a:pPr marL="0" lvl="0" indent="0" algn="l" defTabSz="488950">
            <a:lnSpc>
              <a:spcPct val="90000"/>
            </a:lnSpc>
            <a:spcBef>
              <a:spcPct val="0"/>
            </a:spcBef>
            <a:spcAft>
              <a:spcPct val="35000"/>
            </a:spcAft>
            <a:buNone/>
          </a:pPr>
          <a:r>
            <a:rPr lang="en-US" sz="1100" kern="1200"/>
            <a:t>Establish a culture of respect and safety to support students to overcome any barriers to achievement and progression. </a:t>
          </a:r>
        </a:p>
      </dsp:txBody>
      <dsp:txXfrm>
        <a:off x="9448520" y="1177229"/>
        <a:ext cx="1464495" cy="1774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08807-8337-4F24-90C0-F62282265842}">
      <dsp:nvSpPr>
        <dsp:cNvPr id="0" name=""/>
        <dsp:cNvSpPr/>
      </dsp:nvSpPr>
      <dsp:spPr>
        <a:xfrm>
          <a:off x="0" y="531"/>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9466F-028B-44C0-A171-14F9C15BE320}">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The aim of all meetings is to:</a:t>
          </a:r>
          <a:endParaRPr lang="en-US" sz="2700" kern="1200" dirty="0">
            <a:latin typeface="Arial" panose="020B0604020202020204" pitchFamily="34" charset="0"/>
            <a:cs typeface="Arial" panose="020B0604020202020204" pitchFamily="34" charset="0"/>
          </a:endParaRPr>
        </a:p>
      </dsp:txBody>
      <dsp:txXfrm>
        <a:off x="0" y="531"/>
        <a:ext cx="10515600" cy="621467"/>
      </dsp:txXfrm>
    </dsp:sp>
    <dsp:sp modelId="{0146714E-5DB2-43C4-AF00-48078C4B3789}">
      <dsp:nvSpPr>
        <dsp:cNvPr id="0" name=""/>
        <dsp:cNvSpPr/>
      </dsp:nvSpPr>
      <dsp:spPr>
        <a:xfrm>
          <a:off x="0" y="62199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1870D-8B22-4FED-96A0-5FE699FC12CF}">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 • Find out what happened</a:t>
          </a:r>
        </a:p>
      </dsp:txBody>
      <dsp:txXfrm>
        <a:off x="0" y="621999"/>
        <a:ext cx="10515600" cy="621467"/>
      </dsp:txXfrm>
    </dsp:sp>
    <dsp:sp modelId="{BD8934D6-1B11-40AA-9D41-FD21B954B0BC}">
      <dsp:nvSpPr>
        <dsp:cNvPr id="0" name=""/>
        <dsp:cNvSpPr/>
      </dsp:nvSpPr>
      <dsp:spPr>
        <a:xfrm>
          <a:off x="0" y="1243467"/>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05065-03BF-4DE9-9E92-E2D98DCEE626}">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 • Encourage students to reflect on their actions and impact</a:t>
          </a:r>
        </a:p>
      </dsp:txBody>
      <dsp:txXfrm>
        <a:off x="0" y="1243467"/>
        <a:ext cx="10515600" cy="621467"/>
      </dsp:txXfrm>
    </dsp:sp>
    <dsp:sp modelId="{DB8181F2-2D9C-46F0-8D37-ACA718B8F877}">
      <dsp:nvSpPr>
        <dsp:cNvPr id="0" name=""/>
        <dsp:cNvSpPr/>
      </dsp:nvSpPr>
      <dsp:spPr>
        <a:xfrm>
          <a:off x="0" y="1864935"/>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DFA82-6022-458F-8230-161A24E9F8BF}">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 Raise awareness of consequences</a:t>
          </a:r>
        </a:p>
      </dsp:txBody>
      <dsp:txXfrm>
        <a:off x="0" y="1864935"/>
        <a:ext cx="10515600" cy="621467"/>
      </dsp:txXfrm>
    </dsp:sp>
    <dsp:sp modelId="{B014F2A0-C569-43BE-98A5-24F5F4BDA141}">
      <dsp:nvSpPr>
        <dsp:cNvPr id="0" name=""/>
        <dsp:cNvSpPr/>
      </dsp:nvSpPr>
      <dsp:spPr>
        <a:xfrm>
          <a:off x="0" y="2486402"/>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5E4CA-3E45-4027-9AAD-2329901EA8B1}">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 Agree what needs to happen next</a:t>
          </a:r>
        </a:p>
      </dsp:txBody>
      <dsp:txXfrm>
        <a:off x="0" y="2486402"/>
        <a:ext cx="10515600" cy="621467"/>
      </dsp:txXfrm>
    </dsp:sp>
    <dsp:sp modelId="{84965D90-1A3F-4B19-B9F0-068269F45434}">
      <dsp:nvSpPr>
        <dsp:cNvPr id="0" name=""/>
        <dsp:cNvSpPr/>
      </dsp:nvSpPr>
      <dsp:spPr>
        <a:xfrm>
          <a:off x="0" y="3107870"/>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CC51F-DE40-48E3-B434-2F1EF3C2AD62}">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 Set clear expectations for future </a:t>
          </a:r>
          <a:r>
            <a:rPr lang="en-US" sz="2700" kern="1200" dirty="0" err="1">
              <a:latin typeface="Arial" panose="020B0604020202020204" pitchFamily="34" charset="0"/>
              <a:cs typeface="Arial" panose="020B0604020202020204" pitchFamily="34" charset="0"/>
            </a:rPr>
            <a:t>behaviour</a:t>
          </a:r>
          <a:r>
            <a:rPr lang="en-US" sz="2700" kern="1200" dirty="0">
              <a:latin typeface="Arial" panose="020B0604020202020204" pitchFamily="34" charset="0"/>
              <a:cs typeface="Arial" panose="020B0604020202020204" pitchFamily="34" charset="0"/>
            </a:rPr>
            <a:t> – by setting actions</a:t>
          </a:r>
        </a:p>
      </dsp:txBody>
      <dsp:txXfrm>
        <a:off x="0" y="3107870"/>
        <a:ext cx="10515600" cy="621467"/>
      </dsp:txXfrm>
    </dsp:sp>
    <dsp:sp modelId="{F4C34708-D807-4CA3-83FC-05F544068078}">
      <dsp:nvSpPr>
        <dsp:cNvPr id="0" name=""/>
        <dsp:cNvSpPr/>
      </dsp:nvSpPr>
      <dsp:spPr>
        <a:xfrm>
          <a:off x="0" y="3729338"/>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1AD3C-C7AE-4B62-82E0-176133F8359D}">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 All actions are agreed between the teacher/manager and student</a:t>
          </a:r>
        </a:p>
      </dsp:txBody>
      <dsp:txXfrm>
        <a:off x="0" y="3729338"/>
        <a:ext cx="10515600" cy="621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397A9-5DDE-4760-A747-B6A829E62318}">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baseline="0" dirty="0"/>
            <a:t>Log all incidents and </a:t>
          </a:r>
          <a:r>
            <a:rPr lang="en-US" sz="2100" kern="1200" baseline="0" dirty="0">
              <a:latin typeface="Calibri Light" panose="020F0302020204030204"/>
            </a:rPr>
            <a:t>1-2-1s</a:t>
          </a:r>
          <a:r>
            <a:rPr lang="en-US" sz="2100" kern="1200" baseline="0" dirty="0"/>
            <a:t> with the learner on</a:t>
          </a:r>
          <a:r>
            <a:rPr lang="en-US" sz="2100" kern="1200" baseline="0" dirty="0">
              <a:latin typeface="Calibri Light" panose="020F0302020204030204"/>
            </a:rPr>
            <a:t> college system</a:t>
          </a:r>
          <a:r>
            <a:rPr lang="en-US" sz="2100" kern="1200" baseline="0" dirty="0"/>
            <a:t> as a comment</a:t>
          </a:r>
          <a:endParaRPr lang="en-US" sz="2100" kern="1200" dirty="0"/>
        </a:p>
      </dsp:txBody>
      <dsp:txXfrm>
        <a:off x="23773" y="23773"/>
        <a:ext cx="7797822" cy="764123"/>
      </dsp:txXfrm>
    </dsp:sp>
    <dsp:sp modelId="{7787468F-B289-4947-8C92-2086E79ED065}">
      <dsp:nvSpPr>
        <dsp:cNvPr id="0" name=""/>
        <dsp:cNvSpPr/>
      </dsp:nvSpPr>
      <dsp:spPr>
        <a:xfrm>
          <a:off x="732164" y="959245"/>
          <a:ext cx="8742263" cy="811669"/>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baseline="0" dirty="0"/>
            <a:t>Formal meetings with </a:t>
          </a:r>
          <a:r>
            <a:rPr lang="en-US" sz="2100" kern="1200" baseline="0" dirty="0">
              <a:latin typeface="Calibri Light" panose="020F0302020204030204"/>
            </a:rPr>
            <a:t>Curriculum Managers</a:t>
          </a:r>
          <a:r>
            <a:rPr lang="en-US" sz="2100" kern="1200" baseline="0" dirty="0"/>
            <a:t> and/or Parents should be recorded as a meeting on </a:t>
          </a:r>
          <a:r>
            <a:rPr lang="en-US" sz="2100" kern="1200" dirty="0">
              <a:latin typeface="Calibri Light" panose="020F0302020204030204"/>
            </a:rPr>
            <a:t>college system</a:t>
          </a:r>
          <a:endParaRPr lang="en-US" sz="2100" kern="1200" dirty="0"/>
        </a:p>
      </dsp:txBody>
      <dsp:txXfrm>
        <a:off x="755937" y="983018"/>
        <a:ext cx="7434967" cy="764123"/>
      </dsp:txXfrm>
    </dsp:sp>
    <dsp:sp modelId="{A316CAA9-776F-4607-810A-A1ADD0432FBF}">
      <dsp:nvSpPr>
        <dsp:cNvPr id="0" name=""/>
        <dsp:cNvSpPr/>
      </dsp:nvSpPr>
      <dsp:spPr>
        <a:xfrm>
          <a:off x="1453401" y="1918490"/>
          <a:ext cx="8742263" cy="81166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Please see below a link to the College’s Behaviour Policy</a:t>
          </a:r>
          <a:endParaRPr lang="en-US" sz="2100" kern="1200" dirty="0"/>
        </a:p>
      </dsp:txBody>
      <dsp:txXfrm>
        <a:off x="1477174" y="1942263"/>
        <a:ext cx="7445895" cy="764123"/>
      </dsp:txXfrm>
    </dsp:sp>
    <dsp:sp modelId="{04C7CC56-74C6-47AB-B7C9-30BA06AFDE06}">
      <dsp:nvSpPr>
        <dsp:cNvPr id="0" name=""/>
        <dsp:cNvSpPr/>
      </dsp:nvSpPr>
      <dsp:spPr>
        <a:xfrm>
          <a:off x="2185565" y="2877735"/>
          <a:ext cx="8742263" cy="81166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1" kern="1200" baseline="0" dirty="0"/>
            <a:t>*Insert link </a:t>
          </a:r>
          <a:r>
            <a:rPr lang="en-US" sz="2100" i="1" kern="1200" baseline="0"/>
            <a:t>to college’s </a:t>
          </a:r>
          <a:r>
            <a:rPr lang="en-US" sz="2100" i="1" kern="1200" baseline="0" dirty="0"/>
            <a:t>behaviour policy</a:t>
          </a:r>
          <a:endParaRPr lang="en-US" sz="2100" kern="1200" dirty="0"/>
        </a:p>
      </dsp:txBody>
      <dsp:txXfrm>
        <a:off x="2209338" y="2901508"/>
        <a:ext cx="7434967" cy="764123"/>
      </dsp:txXfrm>
    </dsp:sp>
    <dsp:sp modelId="{C9E13456-B1F4-4359-8E84-19EA7C4CE026}">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33384" y="621664"/>
        <a:ext cx="290172" cy="397007"/>
      </dsp:txXfrm>
    </dsp:sp>
    <dsp:sp modelId="{F88BD572-9498-4C4D-812F-BB2FD97871CA}">
      <dsp:nvSpPr>
        <dsp:cNvPr id="0" name=""/>
        <dsp:cNvSpPr/>
      </dsp:nvSpPr>
      <dsp:spPr>
        <a:xfrm>
          <a:off x="8946842" y="1580910"/>
          <a:ext cx="527584" cy="527584"/>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5548" y="1580910"/>
        <a:ext cx="290172" cy="397007"/>
      </dsp:txXfrm>
    </dsp:sp>
    <dsp:sp modelId="{1A9E7326-A4EE-4BBC-BCB4-5C1910FED7E8}">
      <dsp:nvSpPr>
        <dsp:cNvPr id="0" name=""/>
        <dsp:cNvSpPr/>
      </dsp:nvSpPr>
      <dsp:spPr>
        <a:xfrm>
          <a:off x="9668079" y="2540155"/>
          <a:ext cx="527584" cy="52758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86785" y="2540155"/>
        <a:ext cx="290172" cy="39700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6B214-0CCE-45BA-BDC7-0ED61BF1A540}" type="datetimeFigureOut">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B1FC0-5ECA-4012-8A9F-18358C554127}" type="slidenum">
              <a:t>‹#›</a:t>
            </a:fld>
            <a:endParaRPr lang="en-US"/>
          </a:p>
        </p:txBody>
      </p:sp>
    </p:spTree>
    <p:extLst>
      <p:ext uri="{BB962C8B-B14F-4D97-AF65-F5344CB8AC3E}">
        <p14:creationId xmlns:p14="http://schemas.microsoft.com/office/powerpoint/2010/main" val="160769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ands.sharepoint.com/sites/hub_collegeinformation/policies/Student%20Services/Forms/AllItems.aspx?id=%2Fsites%2Fhub%5Fcollegeinformation%2Fpolicies%2FStudent%20Services%2FPositive%20Behaviour%20policy%2Epdf&amp;parent=%2Fsites%2Fhub%5Fcollegeinformation%2Fpolicies%2FStudent%20Servi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nds.sharepoint.com/sites/hub_collegeinformation/policies/Student%20Services/Forms/AllItems.aspx?id=%2Fsites%2Fhub%5Fcollegeinformation%2Fpolicies%2FStudent%20Services%2FPositive%20Behaviour%20policy%2Epdf&amp;parent=%2Fsites%2Fhub%5Fcollegeinformation%2Fpolicies%2FStudent%20Servi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a:cs typeface="Calibri"/>
              </a:rPr>
              <a:t>Behaviours</a:t>
            </a:r>
            <a:r>
              <a:rPr lang="en-US" b="1" u="sng" dirty="0">
                <a:cs typeface="Calibri"/>
              </a:rPr>
              <a:t> for Excellence</a:t>
            </a:r>
            <a:r>
              <a:rPr lang="en-US" dirty="0">
                <a:cs typeface="Calibri"/>
              </a:rPr>
              <a:t>:</a:t>
            </a:r>
          </a:p>
          <a:p>
            <a:endParaRPr lang="en-US" dirty="0">
              <a:cs typeface="Calibri"/>
            </a:endParaRPr>
          </a:p>
          <a:p>
            <a:r>
              <a:rPr lang="en-US" b="1" dirty="0">
                <a:cs typeface="Calibri"/>
              </a:rPr>
              <a:t>Respect All</a:t>
            </a:r>
            <a:r>
              <a:rPr lang="en-US" dirty="0">
                <a:cs typeface="Calibri"/>
              </a:rPr>
              <a:t>: e.g. listening, taking care of facilities, respect diversity and different opinions</a:t>
            </a:r>
          </a:p>
          <a:p>
            <a:r>
              <a:rPr lang="en-US" b="1" dirty="0">
                <a:cs typeface="Calibri"/>
              </a:rPr>
              <a:t>Be Ready to Learn</a:t>
            </a:r>
            <a:r>
              <a:rPr lang="en-US" dirty="0">
                <a:cs typeface="Calibri"/>
              </a:rPr>
              <a:t>: e.g. attend all lessons, on time, submit work on time, respond positively to feedback</a:t>
            </a:r>
            <a:endParaRPr lang="en-US" dirty="0"/>
          </a:p>
          <a:p>
            <a:r>
              <a:rPr lang="en-US" b="1" dirty="0">
                <a:cs typeface="Calibri"/>
              </a:rPr>
              <a:t>Stay Safe</a:t>
            </a:r>
            <a:r>
              <a:rPr lang="en-US" dirty="0">
                <a:cs typeface="Calibri"/>
              </a:rPr>
              <a:t>: e.g. wear ID at all times, follow H&amp;S protocols, tell someone if you have worries/concerns</a:t>
            </a:r>
          </a:p>
          <a:p>
            <a:endParaRPr lang="en-US" dirty="0">
              <a:cs typeface="Calibri"/>
            </a:endParaRPr>
          </a:p>
        </p:txBody>
      </p:sp>
      <p:sp>
        <p:nvSpPr>
          <p:cNvPr id="4" name="Slide Number Placeholder 3"/>
          <p:cNvSpPr>
            <a:spLocks noGrp="1"/>
          </p:cNvSpPr>
          <p:nvPr>
            <p:ph type="sldNum" sz="quarter" idx="5"/>
          </p:nvPr>
        </p:nvSpPr>
        <p:spPr/>
        <p:txBody>
          <a:bodyPr/>
          <a:lstStyle/>
          <a:p>
            <a:fld id="{FC1B1FC0-5ECA-4012-8A9F-18358C554127}" type="slidenum">
              <a:t>3</a:t>
            </a:fld>
            <a:endParaRPr lang="en-US"/>
          </a:p>
        </p:txBody>
      </p:sp>
    </p:spTree>
    <p:extLst>
      <p:ext uri="{BB962C8B-B14F-4D97-AF65-F5344CB8AC3E}">
        <p14:creationId xmlns:p14="http://schemas.microsoft.com/office/powerpoint/2010/main" val="281847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10 minute written task where mentees submit the answers into the Teams Chat Box </a:t>
            </a:r>
            <a:r>
              <a:rPr lang="en-US" b="1" dirty="0">
                <a:cs typeface="Calibri"/>
              </a:rPr>
              <a:t>OR </a:t>
            </a:r>
            <a:r>
              <a:rPr lang="en-US" dirty="0">
                <a:cs typeface="Calibri"/>
              </a:rPr>
              <a:t>break out rooms to discuss in smaller teams</a:t>
            </a:r>
          </a:p>
          <a:p>
            <a:endParaRPr lang="en-US" dirty="0">
              <a:cs typeface="Calibri"/>
            </a:endParaRPr>
          </a:p>
          <a:p>
            <a:r>
              <a:rPr lang="en-US" b="1" dirty="0">
                <a:cs typeface="Calibri"/>
              </a:rPr>
              <a:t>Q1</a:t>
            </a:r>
            <a:r>
              <a:rPr lang="en-US" dirty="0">
                <a:cs typeface="Calibri"/>
              </a:rPr>
              <a:t>) creating prior rapport to reduce the likelihood of disrespect later. Setting and agreeing clear boundaries from the start. </a:t>
            </a:r>
          </a:p>
          <a:p>
            <a:r>
              <a:rPr lang="en-US" b="1" dirty="0">
                <a:cs typeface="Calibri"/>
              </a:rPr>
              <a:t>Q2</a:t>
            </a:r>
            <a:r>
              <a:rPr lang="en-US" dirty="0">
                <a:cs typeface="Calibri"/>
              </a:rPr>
              <a:t>) address the lateness outside. Opened the door at a more convenient time. </a:t>
            </a:r>
            <a:r>
              <a:rPr lang="en-US" dirty="0" err="1">
                <a:cs typeface="Calibri"/>
              </a:rPr>
              <a:t>Focussed</a:t>
            </a:r>
            <a:r>
              <a:rPr lang="en-US" dirty="0">
                <a:cs typeface="Calibri"/>
              </a:rPr>
              <a:t> on the positive </a:t>
            </a:r>
            <a:r>
              <a:rPr lang="en-US" dirty="0" err="1">
                <a:cs typeface="Calibri"/>
              </a:rPr>
              <a:t>behaviour</a:t>
            </a:r>
            <a:r>
              <a:rPr lang="en-US" dirty="0">
                <a:cs typeface="Calibri"/>
              </a:rPr>
              <a:t> of the majority and left the learner to a more convenient time as long as her actions were not affecting the learning environment.</a:t>
            </a:r>
          </a:p>
          <a:p>
            <a:r>
              <a:rPr lang="en-US" b="1" dirty="0">
                <a:cs typeface="Calibri"/>
              </a:rPr>
              <a:t>Q3</a:t>
            </a:r>
            <a:r>
              <a:rPr lang="en-US" dirty="0">
                <a:cs typeface="Calibri"/>
              </a:rPr>
              <a:t>) Promonitor log. One to One with the learner. Phone call home at your discretion (depending on later interaction with the learner and the prevalence of it). And/or meeting with CM and parent.</a:t>
            </a:r>
          </a:p>
        </p:txBody>
      </p:sp>
      <p:sp>
        <p:nvSpPr>
          <p:cNvPr id="4" name="Slide Number Placeholder 3"/>
          <p:cNvSpPr>
            <a:spLocks noGrp="1"/>
          </p:cNvSpPr>
          <p:nvPr>
            <p:ph type="sldNum" sz="quarter" idx="5"/>
          </p:nvPr>
        </p:nvSpPr>
        <p:spPr/>
        <p:txBody>
          <a:bodyPr/>
          <a:lstStyle/>
          <a:p>
            <a:fld id="{FC1B1FC0-5ECA-4012-8A9F-18358C554127}" type="slidenum">
              <a:t>4</a:t>
            </a:fld>
            <a:endParaRPr lang="en-US"/>
          </a:p>
        </p:txBody>
      </p:sp>
    </p:spTree>
    <p:extLst>
      <p:ext uri="{BB962C8B-B14F-4D97-AF65-F5344CB8AC3E}">
        <p14:creationId xmlns:p14="http://schemas.microsoft.com/office/powerpoint/2010/main" val="395649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US" dirty="0">
                <a:hlinkClick r:id="rId3"/>
              </a:rPr>
              <a:t>https://bands.sharepoint.com/sites/hub_collegeinformation/policies/Student%20Services/Forms/AllItems.aspx?id=%2Fsites%2Fhub%5Fcollegeinformation%2Fpolicies%2FStudent%20Services%2FPositive%20Behaviour%20policy%2Epdf&amp;parent=%2Fsites%2Fhub%5Fcollegeinformation%2Fpolicies%2FStudent%20Services</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FC1B1FC0-5ECA-4012-8A9F-18358C554127}" type="slidenum">
              <a:t>5</a:t>
            </a:fld>
            <a:endParaRPr lang="en-US"/>
          </a:p>
        </p:txBody>
      </p:sp>
    </p:spTree>
    <p:extLst>
      <p:ext uri="{BB962C8B-B14F-4D97-AF65-F5344CB8AC3E}">
        <p14:creationId xmlns:p14="http://schemas.microsoft.com/office/powerpoint/2010/main" val="298345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ands.sharepoint.com/sites/hub_collegeinformation/policies/Student%20Services/Forms/AllItems.aspx?id=%2Fsites%2Fhub%5Fcollegeinformation%2Fpolicies%2FStudent%20Services%2FPositive%20Behaviour%20policy%2Epdf&amp;parent=%2Fsites%2Fhub%5Fcollegeinformation%2Fpolicies%2FStudent%20Services</a:t>
            </a:r>
            <a:r>
              <a:rPr lang="en-US" dirty="0"/>
              <a:t> </a:t>
            </a:r>
            <a:endParaRPr lang="en-US" dirty="0">
              <a:cs typeface="Calibri"/>
            </a:endParaRPr>
          </a:p>
          <a:p>
            <a:endParaRPr lang="en-US" dirty="0">
              <a:cs typeface="Calibri"/>
            </a:endParaRPr>
          </a:p>
          <a:p>
            <a:r>
              <a:rPr lang="en-US" b="1" dirty="0">
                <a:cs typeface="Calibri"/>
              </a:rPr>
              <a:t>White Square Black Dot</a:t>
            </a:r>
            <a:r>
              <a:rPr lang="en-US" dirty="0">
                <a:cs typeface="Calibri"/>
              </a:rPr>
              <a:t>: shift of focus on the good opposed to the bad and reward it</a:t>
            </a:r>
          </a:p>
          <a:p>
            <a:r>
              <a:rPr lang="en-US" b="1" dirty="0">
                <a:cs typeface="Calibri"/>
              </a:rPr>
              <a:t>Philosophical Question Setting</a:t>
            </a:r>
            <a:r>
              <a:rPr lang="en-US" dirty="0">
                <a:cs typeface="Calibri"/>
              </a:rPr>
              <a:t>: Engaging, motivating and thought provoking questioning e.g. Is childhood obesity child abuse?</a:t>
            </a:r>
          </a:p>
          <a:p>
            <a:r>
              <a:rPr lang="en-US" b="1" dirty="0">
                <a:cs typeface="Calibri"/>
              </a:rPr>
              <a:t>Debates</a:t>
            </a:r>
            <a:r>
              <a:rPr lang="en-US" dirty="0">
                <a:cs typeface="Calibri"/>
              </a:rPr>
              <a:t>: consider seating plans and self and peer assessment tools such as debates where answers to a question can have spark differences, acknowledging similarities, differences and coming to an unbiased conclusion</a:t>
            </a:r>
          </a:p>
        </p:txBody>
      </p:sp>
      <p:sp>
        <p:nvSpPr>
          <p:cNvPr id="4" name="Slide Number Placeholder 3"/>
          <p:cNvSpPr>
            <a:spLocks noGrp="1"/>
          </p:cNvSpPr>
          <p:nvPr>
            <p:ph type="sldNum" sz="quarter" idx="5"/>
          </p:nvPr>
        </p:nvSpPr>
        <p:spPr/>
        <p:txBody>
          <a:bodyPr/>
          <a:lstStyle/>
          <a:p>
            <a:fld id="{FC1B1FC0-5ECA-4012-8A9F-18358C554127}" type="slidenum">
              <a:t>6</a:t>
            </a:fld>
            <a:endParaRPr lang="en-US"/>
          </a:p>
        </p:txBody>
      </p:sp>
    </p:spTree>
    <p:extLst>
      <p:ext uri="{BB962C8B-B14F-4D97-AF65-F5344CB8AC3E}">
        <p14:creationId xmlns:p14="http://schemas.microsoft.com/office/powerpoint/2010/main" val="307317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F452-DCCC-477D-BDF8-B3610ED7C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98053E-4389-43A4-B82F-DFA9EA8BD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4237F6-CCA9-4BF1-8DC4-D58BFE40B97F}"/>
              </a:ext>
            </a:extLst>
          </p:cNvPr>
          <p:cNvSpPr>
            <a:spLocks noGrp="1"/>
          </p:cNvSpPr>
          <p:nvPr>
            <p:ph type="dt" sz="half" idx="10"/>
          </p:nvPr>
        </p:nvSpPr>
        <p:spPr/>
        <p:txBody>
          <a:bodyPr/>
          <a:lstStyle/>
          <a:p>
            <a:fld id="{91F9259A-1FE3-4FF9-8A07-BDD8177164ED}" type="datetime4">
              <a:rPr lang="en-US" smtClean="0"/>
              <a:t>April 28, 2022</a:t>
            </a:fld>
            <a:endParaRPr lang="en-US"/>
          </a:p>
        </p:txBody>
      </p:sp>
      <p:sp>
        <p:nvSpPr>
          <p:cNvPr id="5" name="Footer Placeholder 4">
            <a:extLst>
              <a:ext uri="{FF2B5EF4-FFF2-40B4-BE49-F238E27FC236}">
                <a16:creationId xmlns:a16="http://schemas.microsoft.com/office/drawing/2014/main" id="{69FB713A-851C-40B6-A81E-B31080C4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B9621-6C4D-4ACD-8391-72056D910FEC}"/>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852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4E30-71AE-4529-8F7C-4DE18C0A60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AE0697-C7A1-4301-BACF-B5C7E95A79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273B9-0E5B-4401-A17A-D85B6761D38F}"/>
              </a:ext>
            </a:extLst>
          </p:cNvPr>
          <p:cNvSpPr>
            <a:spLocks noGrp="1"/>
          </p:cNvSpPr>
          <p:nvPr>
            <p:ph type="dt" sz="half" idx="10"/>
          </p:nvPr>
        </p:nvSpPr>
        <p:spPr/>
        <p:txBody>
          <a:bodyPr/>
          <a:lstStyle/>
          <a:p>
            <a:fld id="{E5CC3C8F-D4A7-4EAD-92AD-82C91CB8BB85}" type="datetime4">
              <a:rPr lang="en-US" smtClean="0"/>
              <a:t>April 28, 2022</a:t>
            </a:fld>
            <a:endParaRPr lang="en-US"/>
          </a:p>
        </p:txBody>
      </p:sp>
      <p:sp>
        <p:nvSpPr>
          <p:cNvPr id="5" name="Footer Placeholder 4">
            <a:extLst>
              <a:ext uri="{FF2B5EF4-FFF2-40B4-BE49-F238E27FC236}">
                <a16:creationId xmlns:a16="http://schemas.microsoft.com/office/drawing/2014/main" id="{7BF8A85B-7CD1-407F-903B-7B3A2359E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F95F8-6C5B-4279-9D02-F5BD225ED61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9054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104724-16C9-4C7A-B9DB-2E3B033570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9DEA83-51A7-4FAC-AE43-5E6908A90F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75DE3-816D-4D7A-9D59-FF0E0424C2CB}"/>
              </a:ext>
            </a:extLst>
          </p:cNvPr>
          <p:cNvSpPr>
            <a:spLocks noGrp="1"/>
          </p:cNvSpPr>
          <p:nvPr>
            <p:ph type="dt" sz="half" idx="10"/>
          </p:nvPr>
        </p:nvSpPr>
        <p:spPr/>
        <p:txBody>
          <a:bodyPr/>
          <a:lstStyle/>
          <a:p>
            <a:fld id="{BC011D41-E33C-4BC7-8272-37E8417FD097}" type="datetime4">
              <a:rPr lang="en-US" smtClean="0"/>
              <a:t>April 28, 2022</a:t>
            </a:fld>
            <a:endParaRPr lang="en-US"/>
          </a:p>
        </p:txBody>
      </p:sp>
      <p:sp>
        <p:nvSpPr>
          <p:cNvPr id="5" name="Footer Placeholder 4">
            <a:extLst>
              <a:ext uri="{FF2B5EF4-FFF2-40B4-BE49-F238E27FC236}">
                <a16:creationId xmlns:a16="http://schemas.microsoft.com/office/drawing/2014/main" id="{A66C9417-4135-410F-AAAA-F3592FB59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1C9D3-9972-496C-A87F-C77CE3A8B17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8131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66F8-C5E6-4D51-9A67-FB0DE5E37E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44B5EA-5982-4203-84B0-7CE09D900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D666C3-9B0C-4BFF-95E0-D5F00E5530C3}"/>
              </a:ext>
            </a:extLst>
          </p:cNvPr>
          <p:cNvSpPr>
            <a:spLocks noGrp="1"/>
          </p:cNvSpPr>
          <p:nvPr>
            <p:ph type="dt" sz="half" idx="10"/>
          </p:nvPr>
        </p:nvSpPr>
        <p:spPr/>
        <p:txBody>
          <a:bodyPr/>
          <a:lstStyle/>
          <a:p>
            <a:fld id="{5D340FED-6E95-4177-A7EF-CD303B9E611D}" type="datetime4">
              <a:rPr lang="en-US" smtClean="0"/>
              <a:t>April 28, 2022</a:t>
            </a:fld>
            <a:endParaRPr lang="en-US"/>
          </a:p>
        </p:txBody>
      </p:sp>
      <p:sp>
        <p:nvSpPr>
          <p:cNvPr id="5" name="Footer Placeholder 4">
            <a:extLst>
              <a:ext uri="{FF2B5EF4-FFF2-40B4-BE49-F238E27FC236}">
                <a16:creationId xmlns:a16="http://schemas.microsoft.com/office/drawing/2014/main" id="{AD3B3849-96F1-4624-9EBB-464D7651B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2023C0-BB16-4836-8CA5-4780B2AAB0C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3920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6F9F-E99F-48D8-8A4B-BF30A75DB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3F9277-2281-4930-BE41-C7A7F17C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51E07-0DE0-46B1-A371-8FBB2414B9CD}"/>
              </a:ext>
            </a:extLst>
          </p:cNvPr>
          <p:cNvSpPr>
            <a:spLocks noGrp="1"/>
          </p:cNvSpPr>
          <p:nvPr>
            <p:ph type="dt" sz="half" idx="10"/>
          </p:nvPr>
        </p:nvSpPr>
        <p:spPr/>
        <p:txBody>
          <a:bodyPr/>
          <a:lstStyle/>
          <a:p>
            <a:fld id="{477962CB-39AD-45A9-800F-54DAB53D6021}" type="datetime4">
              <a:rPr lang="en-US" smtClean="0"/>
              <a:t>April 28, 2022</a:t>
            </a:fld>
            <a:endParaRPr lang="en-US"/>
          </a:p>
        </p:txBody>
      </p:sp>
      <p:sp>
        <p:nvSpPr>
          <p:cNvPr id="5" name="Footer Placeholder 4">
            <a:extLst>
              <a:ext uri="{FF2B5EF4-FFF2-40B4-BE49-F238E27FC236}">
                <a16:creationId xmlns:a16="http://schemas.microsoft.com/office/drawing/2014/main" id="{C2339B5D-287F-49D5-9D0B-1AC8DF2B2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A5823-D0DC-4D6B-9A55-6FDCCDF33DAB}"/>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335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15C0-1460-4C0F-97AD-EB73A70F09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34FE70-3434-4B31-86E6-1B9FE75ED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2E68F7-94B6-4CBD-AD64-59A33109B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F76D62-7A22-4881-905A-DD4FACA51825}"/>
              </a:ext>
            </a:extLst>
          </p:cNvPr>
          <p:cNvSpPr>
            <a:spLocks noGrp="1"/>
          </p:cNvSpPr>
          <p:nvPr>
            <p:ph type="dt" sz="half" idx="10"/>
          </p:nvPr>
        </p:nvSpPr>
        <p:spPr/>
        <p:txBody>
          <a:bodyPr/>
          <a:lstStyle/>
          <a:p>
            <a:fld id="{2DEDF93D-55AB-4606-B9D7-742F1FC51983}" type="datetime4">
              <a:rPr lang="en-US" smtClean="0"/>
              <a:t>April 28, 2022</a:t>
            </a:fld>
            <a:endParaRPr lang="en-US" dirty="0"/>
          </a:p>
        </p:txBody>
      </p:sp>
      <p:sp>
        <p:nvSpPr>
          <p:cNvPr id="6" name="Footer Placeholder 5">
            <a:extLst>
              <a:ext uri="{FF2B5EF4-FFF2-40B4-BE49-F238E27FC236}">
                <a16:creationId xmlns:a16="http://schemas.microsoft.com/office/drawing/2014/main" id="{5758BC47-CC36-4649-B394-CB2D7765E8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218114-939F-4B09-B5B5-81203FC2469D}"/>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45471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A083-1672-4213-8A2B-7B6C70BC61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0DDBD8-F787-4D91-B7E8-7D1E2679F3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B29B88-0FD4-4F35-9A03-75E737F518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219460-58E4-43C8-B4FA-4CFB3E11A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E863F-43EF-4722-AF54-251924A6D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9B07E6-EB0A-44C5-A565-4D30B1C12C9E}"/>
              </a:ext>
            </a:extLst>
          </p:cNvPr>
          <p:cNvSpPr>
            <a:spLocks noGrp="1"/>
          </p:cNvSpPr>
          <p:nvPr>
            <p:ph type="dt" sz="half" idx="10"/>
          </p:nvPr>
        </p:nvSpPr>
        <p:spPr/>
        <p:txBody>
          <a:bodyPr/>
          <a:lstStyle/>
          <a:p>
            <a:fld id="{DDF2841D-FB5C-47AB-B2FF-32E855C1EA71}" type="datetime4">
              <a:rPr lang="en-US" smtClean="0"/>
              <a:t>April 28, 2022</a:t>
            </a:fld>
            <a:endParaRPr lang="en-US"/>
          </a:p>
        </p:txBody>
      </p:sp>
      <p:sp>
        <p:nvSpPr>
          <p:cNvPr id="8" name="Footer Placeholder 7">
            <a:extLst>
              <a:ext uri="{FF2B5EF4-FFF2-40B4-BE49-F238E27FC236}">
                <a16:creationId xmlns:a16="http://schemas.microsoft.com/office/drawing/2014/main" id="{86D0C8D4-F59B-45A3-A7DD-99D473534D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5960A9-D8ED-4BB1-A02B-C00C44C22C4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2631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02CC-D81C-4BA6-9934-E917708477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24F88F-46FF-4FE2-9A9F-F8A53320411C}"/>
              </a:ext>
            </a:extLst>
          </p:cNvPr>
          <p:cNvSpPr>
            <a:spLocks noGrp="1"/>
          </p:cNvSpPr>
          <p:nvPr>
            <p:ph type="dt" sz="half" idx="10"/>
          </p:nvPr>
        </p:nvSpPr>
        <p:spPr/>
        <p:txBody>
          <a:bodyPr/>
          <a:lstStyle/>
          <a:p>
            <a:fld id="{118537E9-D174-424D-BEE8-AFC4CA5F9F97}" type="datetime4">
              <a:rPr lang="en-US" smtClean="0"/>
              <a:t>April 28, 2022</a:t>
            </a:fld>
            <a:endParaRPr lang="en-US"/>
          </a:p>
        </p:txBody>
      </p:sp>
      <p:sp>
        <p:nvSpPr>
          <p:cNvPr id="4" name="Footer Placeholder 3">
            <a:extLst>
              <a:ext uri="{FF2B5EF4-FFF2-40B4-BE49-F238E27FC236}">
                <a16:creationId xmlns:a16="http://schemas.microsoft.com/office/drawing/2014/main" id="{47026AD2-E65D-4CBA-AC92-B0C1EBA58E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D60DC5-CDE5-40B0-A83E-2D29CDB59D76}"/>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0188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122D3-19CB-4BCF-A067-25CD7DF31C5D}"/>
              </a:ext>
            </a:extLst>
          </p:cNvPr>
          <p:cNvSpPr>
            <a:spLocks noGrp="1"/>
          </p:cNvSpPr>
          <p:nvPr>
            <p:ph type="dt" sz="half" idx="10"/>
          </p:nvPr>
        </p:nvSpPr>
        <p:spPr/>
        <p:txBody>
          <a:bodyPr/>
          <a:lstStyle/>
          <a:p>
            <a:fld id="{1C7A44C0-F7AC-49C2-8289-1E7A86D9FB50}" type="datetime4">
              <a:rPr lang="en-US" smtClean="0"/>
              <a:t>April 28, 2022</a:t>
            </a:fld>
            <a:endParaRPr lang="en-US"/>
          </a:p>
        </p:txBody>
      </p:sp>
      <p:sp>
        <p:nvSpPr>
          <p:cNvPr id="3" name="Footer Placeholder 2">
            <a:extLst>
              <a:ext uri="{FF2B5EF4-FFF2-40B4-BE49-F238E27FC236}">
                <a16:creationId xmlns:a16="http://schemas.microsoft.com/office/drawing/2014/main" id="{B80C4193-F4CE-40A9-9400-9F2A74673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857A19-0663-4C8A-9968-49A11B0C926F}"/>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9510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D35C-D219-4ACA-AA3D-A684C655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F90867-9012-4002-8DBF-060C0268D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B4A1DF-1C5F-4433-9FFB-184E38762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8FB60-8099-4128-875C-CBA872ED00E1}"/>
              </a:ext>
            </a:extLst>
          </p:cNvPr>
          <p:cNvSpPr>
            <a:spLocks noGrp="1"/>
          </p:cNvSpPr>
          <p:nvPr>
            <p:ph type="dt" sz="half" idx="10"/>
          </p:nvPr>
        </p:nvSpPr>
        <p:spPr/>
        <p:txBody>
          <a:bodyPr/>
          <a:lstStyle/>
          <a:p>
            <a:fld id="{73BB84BC-6E78-40D1-8831-40AB1F596614}" type="datetime4">
              <a:rPr lang="en-US" smtClean="0"/>
              <a:t>April 28, 2022</a:t>
            </a:fld>
            <a:endParaRPr lang="en-US"/>
          </a:p>
        </p:txBody>
      </p:sp>
      <p:sp>
        <p:nvSpPr>
          <p:cNvPr id="6" name="Footer Placeholder 5">
            <a:extLst>
              <a:ext uri="{FF2B5EF4-FFF2-40B4-BE49-F238E27FC236}">
                <a16:creationId xmlns:a16="http://schemas.microsoft.com/office/drawing/2014/main" id="{EF428440-366E-49BB-B927-57AB9CDF2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3982F-03C4-4225-98F8-0A3B23591146}"/>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338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45DF-A9A1-4E9B-8162-93786C7E4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29280D-871C-4129-BCE0-57EEA7702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1FF4-41D9-4E7A-B8C0-47B6EE19C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F217C-905F-4CEE-A541-2177285A4979}"/>
              </a:ext>
            </a:extLst>
          </p:cNvPr>
          <p:cNvSpPr>
            <a:spLocks noGrp="1"/>
          </p:cNvSpPr>
          <p:nvPr>
            <p:ph type="dt" sz="half" idx="10"/>
          </p:nvPr>
        </p:nvSpPr>
        <p:spPr/>
        <p:txBody>
          <a:bodyPr/>
          <a:lstStyle/>
          <a:p>
            <a:fld id="{ADFA080F-3961-4D42-BEDE-84A1FED032F1}" type="datetime4">
              <a:rPr lang="en-US" smtClean="0"/>
              <a:t>April 28, 2022</a:t>
            </a:fld>
            <a:endParaRPr lang="en-US"/>
          </a:p>
        </p:txBody>
      </p:sp>
      <p:sp>
        <p:nvSpPr>
          <p:cNvPr id="6" name="Footer Placeholder 5">
            <a:extLst>
              <a:ext uri="{FF2B5EF4-FFF2-40B4-BE49-F238E27FC236}">
                <a16:creationId xmlns:a16="http://schemas.microsoft.com/office/drawing/2014/main" id="{3A625BCF-9E4D-40C8-B2A1-16C909740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4F40A-2955-4250-AF72-453FED09E3E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7268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BF00F3-19D1-49C1-8E9D-29BA4F345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DC26B6-5486-4CFF-A5EC-F5A0BB682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92D2F1-178E-48C5-ABA2-3B5D84871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April 28, 2022</a:t>
            </a:fld>
            <a:endParaRPr lang="en-US" dirty="0">
              <a:latin typeface="+mn-lt"/>
            </a:endParaRPr>
          </a:p>
        </p:txBody>
      </p:sp>
      <p:sp>
        <p:nvSpPr>
          <p:cNvPr id="5" name="Footer Placeholder 4">
            <a:extLst>
              <a:ext uri="{FF2B5EF4-FFF2-40B4-BE49-F238E27FC236}">
                <a16:creationId xmlns:a16="http://schemas.microsoft.com/office/drawing/2014/main" id="{59B99A80-1660-421A-825F-FD83367DD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a:extLst>
              <a:ext uri="{FF2B5EF4-FFF2-40B4-BE49-F238E27FC236}">
                <a16:creationId xmlns:a16="http://schemas.microsoft.com/office/drawing/2014/main" id="{0CE33D5F-2BAC-47E5-BE95-9AC8F0B9C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5485947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8842248" y="1481328"/>
            <a:ext cx="2926080" cy="2468880"/>
          </a:xfrm>
        </p:spPr>
        <p:txBody>
          <a:bodyPr>
            <a:normAutofit fontScale="90000"/>
          </a:bodyPr>
          <a:lstStyle/>
          <a:p>
            <a:pPr algn="l"/>
            <a:r>
              <a:rPr lang="en-US" sz="2200" dirty="0">
                <a:latin typeface="Arial" panose="020B0604020202020204" pitchFamily="34" charset="0"/>
                <a:ea typeface="+mj-lt"/>
                <a:cs typeface="Arial" panose="020B0604020202020204" pitchFamily="34" charset="0"/>
              </a:rPr>
              <a:t>Session 2:</a:t>
            </a:r>
            <a:br>
              <a:rPr lang="en-US" sz="2200" dirty="0">
                <a:latin typeface="Arial" panose="020B0604020202020204" pitchFamily="34" charset="0"/>
                <a:ea typeface="+mj-lt"/>
                <a:cs typeface="Arial" panose="020B0604020202020204" pitchFamily="34" charset="0"/>
              </a:rPr>
            </a:br>
            <a:r>
              <a:rPr lang="en-US" sz="2200" dirty="0">
                <a:latin typeface="Arial" panose="020B0604020202020204" pitchFamily="34" charset="0"/>
                <a:ea typeface="+mj-lt"/>
                <a:cs typeface="Arial" panose="020B0604020202020204" pitchFamily="34" charset="0"/>
              </a:rPr>
              <a:t>PROMOTING POSITIVE BEHAVIOUR: CREATING A CULTURE OF RESPECT AND TOLERANCE</a:t>
            </a:r>
            <a:endParaRPr lang="en-US" sz="2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842248" y="4078224"/>
            <a:ext cx="2926080" cy="1307592"/>
          </a:xfrm>
        </p:spPr>
        <p:txBody>
          <a:bodyPr vert="horz" lIns="91440" tIns="45720" rIns="91440" bIns="45720" rtlCol="0">
            <a:normAutofit/>
          </a:bodyPr>
          <a:lstStyle/>
          <a:p>
            <a:pPr algn="l"/>
            <a:r>
              <a:rPr lang="en-US" sz="2000">
                <a:cs typeface="Calibri"/>
              </a:rPr>
              <a:t> </a:t>
            </a:r>
            <a:endParaRPr lang="en-US" sz="2000"/>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descr="Promoting Positive Behaviour - Gordon Primary School">
            <a:extLst>
              <a:ext uri="{FF2B5EF4-FFF2-40B4-BE49-F238E27FC236}">
                <a16:creationId xmlns:a16="http://schemas.microsoft.com/office/drawing/2014/main" id="{84FFCF53-3402-015A-BD25-F9180D58B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83" r="9023"/>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BA44-8E63-42ED-856E-CC5D8AD5740E}"/>
              </a:ext>
            </a:extLst>
          </p:cNvPr>
          <p:cNvSpPr>
            <a:spLocks noGrp="1"/>
          </p:cNvSpPr>
          <p:nvPr>
            <p:ph type="title"/>
          </p:nvPr>
        </p:nvSpPr>
        <p:spPr/>
        <p:txBody>
          <a:bodyPr>
            <a:normAutofit/>
          </a:bodyPr>
          <a:lstStyle/>
          <a:p>
            <a:r>
              <a:rPr lang="en-US" dirty="0">
                <a:latin typeface="Arial" panose="020B0604020202020204" pitchFamily="34" charset="0"/>
                <a:ea typeface="Batang"/>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6179EAC-AAC4-4DE8-967F-46244C03B1F7}"/>
              </a:ext>
            </a:extLst>
          </p:cNvPr>
          <p:cNvSpPr>
            <a:spLocks noGrp="1"/>
          </p:cNvSpPr>
          <p:nvPr>
            <p:ph idx="1"/>
          </p:nvPr>
        </p:nvSpPr>
        <p:spPr>
          <a:xfrm>
            <a:off x="1050879" y="2296161"/>
            <a:ext cx="4788505" cy="3846012"/>
          </a:xfrm>
        </p:spPr>
        <p:txBody>
          <a:bodyPr vert="horz" lIns="91440" tIns="45720" rIns="91440" bIns="45720" rtlCol="0" anchor="t">
            <a:normAutofit/>
          </a:bodyPr>
          <a:lstStyle/>
          <a:p>
            <a:pPr>
              <a:lnSpc>
                <a:spcPct val="90000"/>
              </a:lnSpc>
            </a:pPr>
            <a:r>
              <a:rPr lang="en-US" sz="1900" dirty="0">
                <a:latin typeface="Arial" panose="020B0604020202020204" pitchFamily="34" charset="0"/>
                <a:ea typeface="Batang"/>
                <a:cs typeface="Arial" panose="020B0604020202020204" pitchFamily="34" charset="0"/>
              </a:rPr>
              <a:t>How subjective is "good" behaviour?</a:t>
            </a:r>
          </a:p>
          <a:p>
            <a:pPr>
              <a:lnSpc>
                <a:spcPct val="90000"/>
              </a:lnSpc>
            </a:pPr>
            <a:endParaRPr lang="en-US" sz="1900" dirty="0">
              <a:latin typeface="Arial" panose="020B0604020202020204" pitchFamily="34" charset="0"/>
              <a:ea typeface="Batang"/>
              <a:cs typeface="Arial" panose="020B0604020202020204" pitchFamily="34" charset="0"/>
            </a:endParaRPr>
          </a:p>
          <a:p>
            <a:pPr>
              <a:lnSpc>
                <a:spcPct val="90000"/>
              </a:lnSpc>
            </a:pPr>
            <a:r>
              <a:rPr lang="en-US" sz="1900" dirty="0">
                <a:latin typeface="Arial" panose="020B0604020202020204" pitchFamily="34" charset="0"/>
                <a:ea typeface="Batang"/>
                <a:cs typeface="Arial" panose="020B0604020202020204" pitchFamily="34" charset="0"/>
              </a:rPr>
              <a:t>Is wearing a hat or not wearing your lanyard in college really that bad?</a:t>
            </a:r>
            <a:endParaRPr lang="en-US" sz="1900" dirty="0">
              <a:latin typeface="Arial" panose="020B0604020202020204" pitchFamily="34" charset="0"/>
              <a:cs typeface="Arial" panose="020B0604020202020204" pitchFamily="34" charset="0"/>
            </a:endParaRPr>
          </a:p>
          <a:p>
            <a:pPr>
              <a:lnSpc>
                <a:spcPct val="90000"/>
              </a:lnSpc>
            </a:pPr>
            <a:endParaRPr lang="en-US" sz="1900" dirty="0">
              <a:latin typeface="Arial" panose="020B0604020202020204" pitchFamily="34" charset="0"/>
              <a:cs typeface="Arial" panose="020B0604020202020204" pitchFamily="34" charset="0"/>
            </a:endParaRPr>
          </a:p>
          <a:p>
            <a:pPr>
              <a:lnSpc>
                <a:spcPct val="90000"/>
              </a:lnSpc>
            </a:pPr>
            <a:r>
              <a:rPr lang="en-US" sz="1900" dirty="0">
                <a:latin typeface="Arial" panose="020B0604020202020204" pitchFamily="34" charset="0"/>
                <a:ea typeface="Batang"/>
                <a:cs typeface="Arial" panose="020B0604020202020204" pitchFamily="34" charset="0"/>
              </a:rPr>
              <a:t>What does the college consider as low, medium and high levels of deviant behaviour?</a:t>
            </a:r>
            <a:endParaRPr lang="en-US" sz="1900" dirty="0">
              <a:latin typeface="Arial" panose="020B0604020202020204" pitchFamily="34" charset="0"/>
              <a:cs typeface="Arial" panose="020B0604020202020204" pitchFamily="34" charset="0"/>
            </a:endParaRPr>
          </a:p>
          <a:p>
            <a:pPr>
              <a:lnSpc>
                <a:spcPct val="90000"/>
              </a:lnSpc>
            </a:pPr>
            <a:endParaRPr lang="en-US" sz="1900" dirty="0">
              <a:latin typeface="Arial" panose="020B0604020202020204" pitchFamily="34" charset="0"/>
              <a:cs typeface="Arial" panose="020B0604020202020204" pitchFamily="34" charset="0"/>
            </a:endParaRPr>
          </a:p>
          <a:p>
            <a:pPr>
              <a:lnSpc>
                <a:spcPct val="90000"/>
              </a:lnSpc>
            </a:pPr>
            <a:r>
              <a:rPr lang="en-US" sz="1900" dirty="0">
                <a:latin typeface="Arial" panose="020B0604020202020204" pitchFamily="34" charset="0"/>
                <a:ea typeface="Batang"/>
                <a:cs typeface="Arial" panose="020B0604020202020204" pitchFamily="34" charset="0"/>
              </a:rPr>
              <a:t>What experiences have you had managing "behaviour" in FE?</a:t>
            </a:r>
            <a:endParaRPr lang="en-US" sz="19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254A1BE-4B00-722E-03D1-FCFC8DC28006}"/>
              </a:ext>
            </a:extLst>
          </p:cNvPr>
          <p:cNvPicPr>
            <a:picLocks noChangeAspect="1"/>
          </p:cNvPicPr>
          <p:nvPr/>
        </p:nvPicPr>
        <p:blipFill rotWithShape="1">
          <a:blip r:embed="rId2"/>
          <a:stretch/>
        </p:blipFill>
        <p:spPr>
          <a:xfrm>
            <a:off x="6352616" y="2229291"/>
            <a:ext cx="4788505" cy="3422319"/>
          </a:xfrm>
          <a:prstGeom prst="rect">
            <a:avLst/>
          </a:prstGeom>
        </p:spPr>
      </p:pic>
    </p:spTree>
    <p:extLst>
      <p:ext uri="{BB962C8B-B14F-4D97-AF65-F5344CB8AC3E}">
        <p14:creationId xmlns:p14="http://schemas.microsoft.com/office/powerpoint/2010/main" val="3390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67F07-6BA4-4892-A5D3-AC1923B32CFC}"/>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ea typeface="Batang"/>
              </a:rPr>
              <a:t>College Behaviour Philosophy aims to:</a:t>
            </a:r>
            <a:endParaRPr lang="en-US" sz="4000" dirty="0">
              <a:solidFill>
                <a:srgbClr val="FFFFFF"/>
              </a:solidFill>
            </a:endParaRPr>
          </a:p>
        </p:txBody>
      </p:sp>
      <p:graphicFrame>
        <p:nvGraphicFramePr>
          <p:cNvPr id="40" name="Content Placeholder 2">
            <a:extLst>
              <a:ext uri="{FF2B5EF4-FFF2-40B4-BE49-F238E27FC236}">
                <a16:creationId xmlns:a16="http://schemas.microsoft.com/office/drawing/2014/main" id="{947292CF-3641-A7E9-7BBC-B2C62326E3F4}"/>
              </a:ext>
            </a:extLst>
          </p:cNvPr>
          <p:cNvGraphicFramePr/>
          <p:nvPr>
            <p:extLst>
              <p:ext uri="{D42A27DB-BD31-4B8C-83A1-F6EECF244321}">
                <p14:modId xmlns:p14="http://schemas.microsoft.com/office/powerpoint/2010/main" val="362659482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82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714B-0052-49A4-8DA7-925AAF818F16}"/>
              </a:ext>
            </a:extLst>
          </p:cNvPr>
          <p:cNvSpPr>
            <a:spLocks noGrp="1"/>
          </p:cNvSpPr>
          <p:nvPr>
            <p:ph type="title"/>
          </p:nvPr>
        </p:nvSpPr>
        <p:spPr>
          <a:xfrm>
            <a:off x="3822535" y="303382"/>
            <a:ext cx="3795642" cy="860087"/>
          </a:xfrm>
        </p:spPr>
        <p:txBody>
          <a:bodyPr>
            <a:normAutofit/>
          </a:bodyPr>
          <a:lstStyle/>
          <a:p>
            <a:pPr algn="ctr"/>
            <a:r>
              <a:rPr lang="en-US" dirty="0">
                <a:latin typeface="Arial" panose="020B0604020202020204" pitchFamily="34" charset="0"/>
                <a:ea typeface="Batang"/>
                <a:cs typeface="Arial" panose="020B0604020202020204" pitchFamily="34" charset="0"/>
              </a:rPr>
              <a:t>Case Study</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6DA1D4-69CF-48D6-8402-FF24DC1BB899}"/>
              </a:ext>
            </a:extLst>
          </p:cNvPr>
          <p:cNvSpPr>
            <a:spLocks noGrp="1"/>
          </p:cNvSpPr>
          <p:nvPr>
            <p:ph idx="1"/>
          </p:nvPr>
        </p:nvSpPr>
        <p:spPr>
          <a:xfrm>
            <a:off x="661480" y="4177300"/>
            <a:ext cx="10397449" cy="1970863"/>
          </a:xfrm>
        </p:spPr>
        <p:txBody>
          <a:bodyPr vert="horz" lIns="91440" tIns="45720" rIns="91440" bIns="45720" rtlCol="0" anchor="ctr">
            <a:normAutofit fontScale="62500" lnSpcReduction="20000"/>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Batang"/>
                <a:cs typeface="Arial" panose="020B0604020202020204" pitchFamily="34" charset="0"/>
              </a:rPr>
              <a:t>What could be done to prevent this happening in the first place?</a:t>
            </a:r>
          </a:p>
          <a:p>
            <a:endParaRPr lang="en-US" dirty="0">
              <a:latin typeface="Arial" panose="020B0604020202020204" pitchFamily="34" charset="0"/>
              <a:ea typeface="Batang"/>
              <a:cs typeface="Arial" panose="020B0604020202020204" pitchFamily="34" charset="0"/>
            </a:endParaRPr>
          </a:p>
          <a:p>
            <a:r>
              <a:rPr lang="en-US" dirty="0">
                <a:latin typeface="Arial" panose="020B0604020202020204" pitchFamily="34" charset="0"/>
                <a:ea typeface="Batang"/>
                <a:cs typeface="Arial" panose="020B0604020202020204" pitchFamily="34" charset="0"/>
              </a:rPr>
              <a:t>How could this situation have been better dealt with?</a:t>
            </a:r>
          </a:p>
          <a:p>
            <a:pPr marL="0" indent="0">
              <a:buNone/>
            </a:pPr>
            <a:endParaRPr lang="en-US" dirty="0">
              <a:latin typeface="Arial" panose="020B0604020202020204" pitchFamily="34" charset="0"/>
              <a:ea typeface="Batang"/>
              <a:cs typeface="Arial" panose="020B0604020202020204" pitchFamily="34" charset="0"/>
            </a:endParaRPr>
          </a:p>
          <a:p>
            <a:r>
              <a:rPr lang="en-US" dirty="0">
                <a:latin typeface="Arial" panose="020B0604020202020204" pitchFamily="34" charset="0"/>
                <a:ea typeface="Batang"/>
                <a:cs typeface="Arial" panose="020B0604020202020204" pitchFamily="34" charset="0"/>
              </a:rPr>
              <a:t>What follow up steps should be taken?</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3CCA25-0E4D-29C6-ED87-3EA1B0AC3FE0}"/>
              </a:ext>
            </a:extLst>
          </p:cNvPr>
          <p:cNvSpPr txBox="1"/>
          <p:nvPr/>
        </p:nvSpPr>
        <p:spPr>
          <a:xfrm>
            <a:off x="661480" y="1163469"/>
            <a:ext cx="10910906" cy="2883249"/>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Kristian teaches a class of 16-18 Level 2 Sports Students. A group of male students are having a conversation about female athletes. The conversation has moved to banter which is making some of the female students uncomfortable. One male student is laughing and talking about female athletes' underwear and comments ‘</a:t>
            </a:r>
            <a:r>
              <a:rPr lang="en-GB" i="1" dirty="0">
                <a:latin typeface="Arial" panose="020B0604020202020204" pitchFamily="34" charset="0"/>
                <a:cs typeface="Arial" panose="020B0604020202020204" pitchFamily="34" charset="0"/>
              </a:rPr>
              <a:t>how do these girls hold up their big </a:t>
            </a:r>
            <a:r>
              <a:rPr lang="en-GB" i="1" dirty="0" err="1">
                <a:latin typeface="Arial" panose="020B0604020202020204" pitchFamily="34" charset="0"/>
                <a:cs typeface="Arial" panose="020B0604020202020204" pitchFamily="34" charset="0"/>
              </a:rPr>
              <a:t>txxs</a:t>
            </a:r>
            <a:r>
              <a:rPr lang="en-GB" dirty="0">
                <a:latin typeface="Arial" panose="020B0604020202020204" pitchFamily="34" charset="0"/>
                <a:cs typeface="Arial" panose="020B0604020202020204" pitchFamily="34" charset="0"/>
              </a:rPr>
              <a:t>’ One of the female students is visibly upset and stands up to challenge the male student on his banter.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the confrontation, another male student approaches the female student and pulls on her bra strap and laughing says ‘</a:t>
            </a:r>
            <a:r>
              <a:rPr lang="en-GB" i="1" dirty="0">
                <a:latin typeface="Arial" panose="020B0604020202020204" pitchFamily="34" charset="0"/>
                <a:cs typeface="Arial" panose="020B0604020202020204" pitchFamily="34" charset="0"/>
              </a:rPr>
              <a:t>how does yours hold up</a:t>
            </a:r>
            <a:r>
              <a:rPr lang="en-GB" dirty="0">
                <a:latin typeface="Arial" panose="020B0604020202020204" pitchFamily="34" charset="0"/>
                <a:cs typeface="Arial" panose="020B0604020202020204" pitchFamily="34" charset="0"/>
              </a:rPr>
              <a:t>?’. Kristian approaches the male students and firmly tells them to sit down and pay attention. He then tells the female to sit back down as well and calm down too. He then walks to the front of the class and resumes teaching.</a:t>
            </a:r>
          </a:p>
        </p:txBody>
      </p:sp>
    </p:spTree>
    <p:extLst>
      <p:ext uri="{BB962C8B-B14F-4D97-AF65-F5344CB8AC3E}">
        <p14:creationId xmlns:p14="http://schemas.microsoft.com/office/powerpoint/2010/main" val="428887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F6D3-DF2C-4316-8966-913BDD5C0F8E}"/>
              </a:ext>
            </a:extLst>
          </p:cNvPr>
          <p:cNvSpPr>
            <a:spLocks noGrp="1"/>
          </p:cNvSpPr>
          <p:nvPr>
            <p:ph type="title"/>
          </p:nvPr>
        </p:nvSpPr>
        <p:spPr/>
        <p:txBody>
          <a:bodyPr/>
          <a:lstStyle/>
          <a:p>
            <a:pPr algn="ctr"/>
            <a:r>
              <a:rPr lang="en-US" dirty="0">
                <a:latin typeface="Arial" panose="020B0604020202020204" pitchFamily="34" charset="0"/>
                <a:ea typeface="Batang"/>
                <a:cs typeface="Arial" panose="020B0604020202020204" pitchFamily="34" charset="0"/>
              </a:rPr>
              <a:t>Steps </a:t>
            </a:r>
            <a:endParaRPr lang="en-US" dirty="0">
              <a:latin typeface="Arial" panose="020B0604020202020204" pitchFamily="34" charset="0"/>
              <a:cs typeface="Arial" panose="020B0604020202020204" pitchFamily="34" charset="0"/>
            </a:endParaRPr>
          </a:p>
        </p:txBody>
      </p:sp>
      <p:pic>
        <p:nvPicPr>
          <p:cNvPr id="4" name="Picture 4" descr="Diagram&#10;&#10;Description automatically generated">
            <a:extLst>
              <a:ext uri="{FF2B5EF4-FFF2-40B4-BE49-F238E27FC236}">
                <a16:creationId xmlns:a16="http://schemas.microsoft.com/office/drawing/2014/main" id="{B06A36E1-9FDF-4397-AEB2-625BB64A5503}"/>
              </a:ext>
            </a:extLst>
          </p:cNvPr>
          <p:cNvPicPr>
            <a:picLocks noGrp="1" noChangeAspect="1"/>
          </p:cNvPicPr>
          <p:nvPr>
            <p:ph idx="1"/>
          </p:nvPr>
        </p:nvPicPr>
        <p:blipFill>
          <a:blip r:embed="rId3"/>
          <a:stretch>
            <a:fillRect/>
          </a:stretch>
        </p:blipFill>
        <p:spPr>
          <a:xfrm>
            <a:off x="448325" y="1303506"/>
            <a:ext cx="11351326" cy="5422315"/>
          </a:xfrm>
        </p:spPr>
      </p:pic>
    </p:spTree>
    <p:extLst>
      <p:ext uri="{BB962C8B-B14F-4D97-AF65-F5344CB8AC3E}">
        <p14:creationId xmlns:p14="http://schemas.microsoft.com/office/powerpoint/2010/main" val="63441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6667-77EC-49BE-8104-B23B0907F5FB}"/>
              </a:ext>
            </a:extLst>
          </p:cNvPr>
          <p:cNvSpPr>
            <a:spLocks noGrp="1"/>
          </p:cNvSpPr>
          <p:nvPr>
            <p:ph type="title"/>
          </p:nvPr>
        </p:nvSpPr>
        <p:spPr/>
        <p:txBody>
          <a:bodyPr/>
          <a:lstStyle/>
          <a:p>
            <a:pPr algn="ctr"/>
            <a:r>
              <a:rPr lang="en-US" dirty="0">
                <a:latin typeface="Arial" panose="020B0604020202020204" pitchFamily="34" charset="0"/>
                <a:ea typeface="Batang"/>
                <a:cs typeface="Arial" panose="020B0604020202020204" pitchFamily="34" charset="0"/>
              </a:rPr>
              <a:t>Dr Bill Rogers - </a:t>
            </a:r>
            <a:br>
              <a:rPr lang="en-US" dirty="0">
                <a:latin typeface="Arial" panose="020B0604020202020204" pitchFamily="34" charset="0"/>
                <a:ea typeface="Batang"/>
                <a:cs typeface="Arial" panose="020B0604020202020204" pitchFamily="34" charset="0"/>
              </a:rPr>
            </a:br>
            <a:r>
              <a:rPr lang="en-US" dirty="0" err="1">
                <a:latin typeface="Arial" panose="020B0604020202020204" pitchFamily="34" charset="0"/>
                <a:ea typeface="Batang"/>
                <a:cs typeface="Arial" panose="020B0604020202020204" pitchFamily="34" charset="0"/>
              </a:rPr>
              <a:t>behavioural</a:t>
            </a:r>
            <a:r>
              <a:rPr lang="en-US" dirty="0">
                <a:latin typeface="Arial" panose="020B0604020202020204" pitchFamily="34" charset="0"/>
                <a:ea typeface="Batang"/>
                <a:cs typeface="Arial" panose="020B0604020202020204" pitchFamily="34" charset="0"/>
              </a:rPr>
              <a:t> management strategies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CCF987-A8AD-47A3-ACFE-9EF608F32A39}"/>
              </a:ext>
            </a:extLst>
          </p:cNvPr>
          <p:cNvSpPr>
            <a:spLocks noGrp="1"/>
          </p:cNvSpPr>
          <p:nvPr>
            <p:ph idx="1"/>
          </p:nvPr>
        </p:nvSpPr>
        <p:spPr/>
        <p:txBody>
          <a:bodyPr vert="horz" lIns="91440" tIns="45720" rIns="91440" bIns="45720" rtlCol="0" anchor="t">
            <a:normAutofit/>
          </a:bodyPr>
          <a:lstStyle/>
          <a:p>
            <a:pPr marL="0" indent="0">
              <a:buNone/>
            </a:pPr>
            <a:endParaRPr lang="en-US"/>
          </a:p>
          <a:p>
            <a:endParaRPr lang="en-US" dirty="0">
              <a:ea typeface="Batang"/>
            </a:endParaRPr>
          </a:p>
          <a:p>
            <a:endParaRPr lang="en-US" dirty="0">
              <a:ea typeface="Batang"/>
            </a:endParaRPr>
          </a:p>
        </p:txBody>
      </p:sp>
      <p:pic>
        <p:nvPicPr>
          <p:cNvPr id="4" name="Picture 4" descr="Shape, square&#10;&#10;Description automatically generated">
            <a:extLst>
              <a:ext uri="{FF2B5EF4-FFF2-40B4-BE49-F238E27FC236}">
                <a16:creationId xmlns:a16="http://schemas.microsoft.com/office/drawing/2014/main" id="{61D4B190-F92C-4E96-B9CD-CB39818FBCBB}"/>
              </a:ext>
            </a:extLst>
          </p:cNvPr>
          <p:cNvPicPr>
            <a:picLocks noChangeAspect="1"/>
          </p:cNvPicPr>
          <p:nvPr/>
        </p:nvPicPr>
        <p:blipFill>
          <a:blip r:embed="rId3"/>
          <a:stretch>
            <a:fillRect/>
          </a:stretch>
        </p:blipFill>
        <p:spPr>
          <a:xfrm>
            <a:off x="1053921" y="2551249"/>
            <a:ext cx="2743200" cy="3043390"/>
          </a:xfrm>
          <a:prstGeom prst="rect">
            <a:avLst/>
          </a:prstGeom>
        </p:spPr>
      </p:pic>
      <p:pic>
        <p:nvPicPr>
          <p:cNvPr id="5" name="Picture 5">
            <a:extLst>
              <a:ext uri="{FF2B5EF4-FFF2-40B4-BE49-F238E27FC236}">
                <a16:creationId xmlns:a16="http://schemas.microsoft.com/office/drawing/2014/main" id="{71756D66-F6FC-4618-A978-4F88C13FE50F}"/>
              </a:ext>
            </a:extLst>
          </p:cNvPr>
          <p:cNvPicPr>
            <a:picLocks noChangeAspect="1"/>
          </p:cNvPicPr>
          <p:nvPr/>
        </p:nvPicPr>
        <p:blipFill>
          <a:blip r:embed="rId4"/>
          <a:stretch>
            <a:fillRect/>
          </a:stretch>
        </p:blipFill>
        <p:spPr>
          <a:xfrm>
            <a:off x="4683550" y="2553706"/>
            <a:ext cx="2771238" cy="3038475"/>
          </a:xfrm>
          <a:prstGeom prst="rect">
            <a:avLst/>
          </a:prstGeom>
        </p:spPr>
      </p:pic>
      <p:pic>
        <p:nvPicPr>
          <p:cNvPr id="6" name="Picture 6">
            <a:extLst>
              <a:ext uri="{FF2B5EF4-FFF2-40B4-BE49-F238E27FC236}">
                <a16:creationId xmlns:a16="http://schemas.microsoft.com/office/drawing/2014/main" id="{4633C1C0-4C77-4F5E-BA62-F23DCE12811B}"/>
              </a:ext>
            </a:extLst>
          </p:cNvPr>
          <p:cNvPicPr>
            <a:picLocks noChangeAspect="1"/>
          </p:cNvPicPr>
          <p:nvPr/>
        </p:nvPicPr>
        <p:blipFill>
          <a:blip r:embed="rId5"/>
          <a:stretch>
            <a:fillRect/>
          </a:stretch>
        </p:blipFill>
        <p:spPr>
          <a:xfrm>
            <a:off x="7997780" y="2651867"/>
            <a:ext cx="3215425" cy="2938744"/>
          </a:xfrm>
          <a:prstGeom prst="rect">
            <a:avLst/>
          </a:prstGeom>
        </p:spPr>
      </p:pic>
    </p:spTree>
    <p:extLst>
      <p:ext uri="{BB962C8B-B14F-4D97-AF65-F5344CB8AC3E}">
        <p14:creationId xmlns:p14="http://schemas.microsoft.com/office/powerpoint/2010/main" val="105197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3D504E-79DE-40C7-859B-6D82313403BE}"/>
              </a:ext>
            </a:extLst>
          </p:cNvPr>
          <p:cNvSpPr>
            <a:spLocks noGrp="1"/>
          </p:cNvSpPr>
          <p:nvPr>
            <p:ph type="title"/>
          </p:nvPr>
        </p:nvSpPr>
        <p:spPr>
          <a:xfrm>
            <a:off x="838200" y="556995"/>
            <a:ext cx="10515600" cy="1133693"/>
          </a:xfrm>
        </p:spPr>
        <p:txBody>
          <a:bodyPr>
            <a:normAutofit/>
          </a:bodyPr>
          <a:lstStyle/>
          <a:p>
            <a:r>
              <a:rPr lang="en-US" sz="5200">
                <a:latin typeface="Arial" panose="020B0604020202020204" pitchFamily="34" charset="0"/>
                <a:ea typeface="Batang"/>
                <a:cs typeface="Arial" panose="020B0604020202020204" pitchFamily="34" charset="0"/>
              </a:rPr>
              <a:t>Positive behaviour meetings</a:t>
            </a:r>
            <a:endParaRPr lang="en-US" sz="520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9996C4DA-0CFA-46E4-A28E-6426FDD1E5BC}"/>
              </a:ext>
            </a:extLst>
          </p:cNvPr>
          <p:cNvGraphicFramePr>
            <a:graphicFrameLocks noGrp="1"/>
          </p:cNvGraphicFramePr>
          <p:nvPr>
            <p:ph idx="1"/>
            <p:extLst>
              <p:ext uri="{D42A27DB-BD31-4B8C-83A1-F6EECF244321}">
                <p14:modId xmlns:p14="http://schemas.microsoft.com/office/powerpoint/2010/main" val="1379505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24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798E28-76E2-4470-B4DE-887FAEB74F0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Finally</a:t>
            </a:r>
          </a:p>
        </p:txBody>
      </p:sp>
      <p:graphicFrame>
        <p:nvGraphicFramePr>
          <p:cNvPr id="12" name="Content Placeholder 2">
            <a:extLst>
              <a:ext uri="{FF2B5EF4-FFF2-40B4-BE49-F238E27FC236}">
                <a16:creationId xmlns:a16="http://schemas.microsoft.com/office/drawing/2014/main" id="{4E7FD0BF-2EF7-1B4C-9A61-2FBEC0493CE9}"/>
              </a:ext>
            </a:extLst>
          </p:cNvPr>
          <p:cNvGraphicFramePr>
            <a:graphicFrameLocks noGrp="1"/>
          </p:cNvGraphicFramePr>
          <p:nvPr>
            <p:ph idx="1"/>
            <p:extLst>
              <p:ext uri="{D42A27DB-BD31-4B8C-83A1-F6EECF244321}">
                <p14:modId xmlns:p14="http://schemas.microsoft.com/office/powerpoint/2010/main" val="77244561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788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51C6AA3F1FB48A22E78D50B162E5A" ma:contentTypeVersion="8" ma:contentTypeDescription="Create a new document." ma:contentTypeScope="" ma:versionID="d24482b62be2e1a8d4f146be6c2d094f">
  <xsd:schema xmlns:xsd="http://www.w3.org/2001/XMLSchema" xmlns:xs="http://www.w3.org/2001/XMLSchema" xmlns:p="http://schemas.microsoft.com/office/2006/metadata/properties" xmlns:ns2="155bbaf9-3613-43e5-bb47-a14b0ef4f6d8" xmlns:ns3="ace07e12-53be-4380-a752-febff906d8c1" targetNamespace="http://schemas.microsoft.com/office/2006/metadata/properties" ma:root="true" ma:fieldsID="36096151c5a773b22839c58d2d82dda7" ns2:_="" ns3:_="">
    <xsd:import namespace="155bbaf9-3613-43e5-bb47-a14b0ef4f6d8"/>
    <xsd:import namespace="ace07e12-53be-4380-a752-febff906d8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bbaf9-3613-43e5-bb47-a14b0ef4f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e07e12-53be-4380-a752-febff906d8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28F1C9-D731-4A16-B49B-024E6B212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bbaf9-3613-43e5-bb47-a14b0ef4f6d8"/>
    <ds:schemaRef ds:uri="ace07e12-53be-4380-a752-febff906d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A47F4A-8482-46B9-BE83-92D40B8503BB}">
  <ds:schemaRefs>
    <ds:schemaRef ds:uri="155bbaf9-3613-43e5-bb47-a14b0ef4f6d8"/>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elements/1.1/"/>
    <ds:schemaRef ds:uri="ace07e12-53be-4380-a752-febff906d8c1"/>
    <ds:schemaRef ds:uri="http://purl.org/dc/dcmitype/"/>
  </ds:schemaRefs>
</ds:datastoreItem>
</file>

<file path=customXml/itemProps3.xml><?xml version="1.0" encoding="utf-8"?>
<ds:datastoreItem xmlns:ds="http://schemas.openxmlformats.org/officeDocument/2006/customXml" ds:itemID="{E3BA0BEB-2B6F-44AA-8D51-788A9710B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TotalTime>
  <Words>867</Words>
  <Application>Microsoft Office PowerPoint</Application>
  <PresentationFormat>Widescreen</PresentationFormat>
  <Paragraphs>71</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Rockwell</vt:lpstr>
      <vt:lpstr>Office Theme</vt:lpstr>
      <vt:lpstr>Session 2: PROMOTING POSITIVE BEHAVIOUR: CREATING A CULTURE OF RESPECT AND TOLERANCE</vt:lpstr>
      <vt:lpstr>Introduction</vt:lpstr>
      <vt:lpstr>College Behaviour Philosophy aims to:</vt:lpstr>
      <vt:lpstr>Case Study</vt:lpstr>
      <vt:lpstr>Steps </vt:lpstr>
      <vt:lpstr>Dr Bill Rogers -  behavioural management strategies </vt:lpstr>
      <vt:lpstr>Positive behaviour meetings</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Anne Haig Smith</cp:lastModifiedBy>
  <cp:revision>291</cp:revision>
  <dcterms:created xsi:type="dcterms:W3CDTF">2022-02-22T13:05:31Z</dcterms:created>
  <dcterms:modified xsi:type="dcterms:W3CDTF">2022-04-28T12:48:19Z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0x01010059551C6AA3F1FB48A22E78D50B162E5A</vt:lpwstr>
  </property>
</Properties>
</file>