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7" r:id="rId9"/>
    <p:sldId id="265" r:id="rId10"/>
    <p:sldId id="266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27389E-95A3-4B4D-A5C1-27D94DB8333B}" v="1" dt="2022-06-28T09:35:36.0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ie Lalanne" userId="S::alalanne1@activatelearning.ac.uk::bed9d490-2281-4253-8785-42bfd309410c" providerId="AD" clId="Web-{8D028BD8-C9AF-828E-8C3B-4B75C7F46CEF}"/>
    <pc:docChg chg="modSld">
      <pc:chgData name="Angie Lalanne" userId="S::alalanne1@activatelearning.ac.uk::bed9d490-2281-4253-8785-42bfd309410c" providerId="AD" clId="Web-{8D028BD8-C9AF-828E-8C3B-4B75C7F46CEF}" dt="2022-04-27T12:15:21.029" v="1" actId="20577"/>
      <pc:docMkLst>
        <pc:docMk/>
      </pc:docMkLst>
      <pc:sldChg chg="modSp">
        <pc:chgData name="Angie Lalanne" userId="S::alalanne1@activatelearning.ac.uk::bed9d490-2281-4253-8785-42bfd309410c" providerId="AD" clId="Web-{8D028BD8-C9AF-828E-8C3B-4B75C7F46CEF}" dt="2022-04-27T12:15:21.029" v="1" actId="20577"/>
        <pc:sldMkLst>
          <pc:docMk/>
          <pc:sldMk cId="388677595" sldId="257"/>
        </pc:sldMkLst>
        <pc:graphicFrameChg chg="modGraphic">
          <ac:chgData name="Angie Lalanne" userId="S::alalanne1@activatelearning.ac.uk::bed9d490-2281-4253-8785-42bfd309410c" providerId="AD" clId="Web-{8D028BD8-C9AF-828E-8C3B-4B75C7F46CEF}" dt="2022-04-27T12:15:21.029" v="1" actId="20577"/>
          <ac:graphicFrameMkLst>
            <pc:docMk/>
            <pc:sldMk cId="388677595" sldId="257"/>
            <ac:graphicFrameMk id="5" creationId="{8012A808-CBD3-A661-7762-0C3B0ED1BF43}"/>
          </ac:graphicFrameMkLst>
        </pc:graphicFrameChg>
      </pc:sldChg>
    </pc:docChg>
  </pc:docChgLst>
  <pc:docChgLst>
    <pc:chgData name="Sarah Williams" userId="S::williams@activatelearning.ac.uk::1e77acaf-1af2-4d4c-ae39-2dae2e79942c" providerId="AD" clId="Web-{CFBC45AD-2768-DCEE-539A-7909D92568FF}"/>
    <pc:docChg chg="modSld">
      <pc:chgData name="Sarah Williams" userId="S::williams@activatelearning.ac.uk::1e77acaf-1af2-4d4c-ae39-2dae2e79942c" providerId="AD" clId="Web-{CFBC45AD-2768-DCEE-539A-7909D92568FF}" dt="2022-04-14T06:27:20.134" v="2"/>
      <pc:docMkLst>
        <pc:docMk/>
      </pc:docMkLst>
      <pc:sldChg chg="modNotes">
        <pc:chgData name="Sarah Williams" userId="S::williams@activatelearning.ac.uk::1e77acaf-1af2-4d4c-ae39-2dae2e79942c" providerId="AD" clId="Web-{CFBC45AD-2768-DCEE-539A-7909D92568FF}" dt="2022-04-14T06:26:27.414" v="0"/>
        <pc:sldMkLst>
          <pc:docMk/>
          <pc:sldMk cId="3223445413" sldId="258"/>
        </pc:sldMkLst>
      </pc:sldChg>
      <pc:sldChg chg="modNotes">
        <pc:chgData name="Sarah Williams" userId="S::williams@activatelearning.ac.uk::1e77acaf-1af2-4d4c-ae39-2dae2e79942c" providerId="AD" clId="Web-{CFBC45AD-2768-DCEE-539A-7909D92568FF}" dt="2022-04-14T06:27:09.681" v="1"/>
        <pc:sldMkLst>
          <pc:docMk/>
          <pc:sldMk cId="616938471" sldId="259"/>
        </pc:sldMkLst>
      </pc:sldChg>
      <pc:sldChg chg="modNotes">
        <pc:chgData name="Sarah Williams" userId="S::williams@activatelearning.ac.uk::1e77acaf-1af2-4d4c-ae39-2dae2e79942c" providerId="AD" clId="Web-{CFBC45AD-2768-DCEE-539A-7909D92568FF}" dt="2022-04-14T06:27:20.134" v="2"/>
        <pc:sldMkLst>
          <pc:docMk/>
          <pc:sldMk cId="4070984095" sldId="269"/>
        </pc:sldMkLst>
      </pc:sldChg>
    </pc:docChg>
  </pc:docChgLst>
  <pc:docChgLst>
    <pc:chgData name="Anne Haig Smith" userId="ac118105-9612-40b2-8906-954d367bd66b" providerId="ADAL" clId="{BDBD2530-E826-461A-A1A4-3E1E72CAC93F}"/>
    <pc:docChg chg="modSld">
      <pc:chgData name="Anne Haig Smith" userId="ac118105-9612-40b2-8906-954d367bd66b" providerId="ADAL" clId="{BDBD2530-E826-461A-A1A4-3E1E72CAC93F}" dt="2022-04-28T12:05:38.872" v="7" actId="207"/>
      <pc:docMkLst>
        <pc:docMk/>
      </pc:docMkLst>
      <pc:sldChg chg="delSp modSp delDesignElem">
        <pc:chgData name="Anne Haig Smith" userId="ac118105-9612-40b2-8906-954d367bd66b" providerId="ADAL" clId="{BDBD2530-E826-461A-A1A4-3E1E72CAC93F}" dt="2022-04-28T12:05:38.872" v="7" actId="207"/>
        <pc:sldMkLst>
          <pc:docMk/>
          <pc:sldMk cId="109857222" sldId="256"/>
        </pc:sldMkLst>
        <pc:spChg chg="mod">
          <ac:chgData name="Anne Haig Smith" userId="ac118105-9612-40b2-8906-954d367bd66b" providerId="ADAL" clId="{BDBD2530-E826-461A-A1A4-3E1E72CAC93F}" dt="2022-04-28T12:05:38.872" v="7" actId="207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Anne Haig Smith" userId="ac118105-9612-40b2-8906-954d367bd66b" providerId="ADAL" clId="{BDBD2530-E826-461A-A1A4-3E1E72CAC93F}" dt="2022-04-28T12:05:16.275" v="5"/>
          <ac:spMkLst>
            <pc:docMk/>
            <pc:sldMk cId="109857222" sldId="256"/>
            <ac:spMk id="11" creationId="{AB58EF07-17C2-48CF-ABB0-EEF1F17CB8F0}"/>
          </ac:spMkLst>
        </pc:spChg>
        <pc:spChg chg="del">
          <ac:chgData name="Anne Haig Smith" userId="ac118105-9612-40b2-8906-954d367bd66b" providerId="ADAL" clId="{BDBD2530-E826-461A-A1A4-3E1E72CAC93F}" dt="2022-04-28T12:05:16.275" v="5"/>
          <ac:spMkLst>
            <pc:docMk/>
            <pc:sldMk cId="109857222" sldId="256"/>
            <ac:spMk id="12" creationId="{0671A8AE-40A1-4631-A6B8-581AFF065482}"/>
          </ac:spMkLst>
        </pc:spChg>
        <pc:spChg chg="del">
          <ac:chgData name="Anne Haig Smith" userId="ac118105-9612-40b2-8906-954d367bd66b" providerId="ADAL" clId="{BDBD2530-E826-461A-A1A4-3E1E72CAC93F}" dt="2022-04-28T12:05:16.275" v="5"/>
          <ac:spMkLst>
            <pc:docMk/>
            <pc:sldMk cId="109857222" sldId="256"/>
            <ac:spMk id="13" creationId="{AF2F604E-43BE-4DC3-B983-E071523364F8}"/>
          </ac:spMkLst>
        </pc:spChg>
        <pc:spChg chg="del">
          <ac:chgData name="Anne Haig Smith" userId="ac118105-9612-40b2-8906-954d367bd66b" providerId="ADAL" clId="{BDBD2530-E826-461A-A1A4-3E1E72CAC93F}" dt="2022-04-28T12:05:16.275" v="5"/>
          <ac:spMkLst>
            <pc:docMk/>
            <pc:sldMk cId="109857222" sldId="256"/>
            <ac:spMk id="15" creationId="{08C9B587-E65E-4B52-B37C-ABEBB6E87928}"/>
          </ac:spMkLst>
        </pc:spChg>
      </pc:sldChg>
      <pc:sldChg chg="delSp delDesignElem">
        <pc:chgData name="Anne Haig Smith" userId="ac118105-9612-40b2-8906-954d367bd66b" providerId="ADAL" clId="{BDBD2530-E826-461A-A1A4-3E1E72CAC93F}" dt="2022-04-28T12:05:16.275" v="5"/>
        <pc:sldMkLst>
          <pc:docMk/>
          <pc:sldMk cId="388677595" sldId="257"/>
        </pc:sldMkLst>
        <pc:spChg chg="del">
          <ac:chgData name="Anne Haig Smith" userId="ac118105-9612-40b2-8906-954d367bd66b" providerId="ADAL" clId="{BDBD2530-E826-461A-A1A4-3E1E72CAC93F}" dt="2022-04-28T12:05:16.275" v="5"/>
          <ac:spMkLst>
            <pc:docMk/>
            <pc:sldMk cId="388677595" sldId="257"/>
            <ac:spMk id="58" creationId="{8F23F8A3-8FD7-4779-8323-FDC26BE99889}"/>
          </ac:spMkLst>
        </pc:spChg>
        <pc:spChg chg="del">
          <ac:chgData name="Anne Haig Smith" userId="ac118105-9612-40b2-8906-954d367bd66b" providerId="ADAL" clId="{BDBD2530-E826-461A-A1A4-3E1E72CAC93F}" dt="2022-04-28T12:05:16.275" v="5"/>
          <ac:spMkLst>
            <pc:docMk/>
            <pc:sldMk cId="388677595" sldId="257"/>
            <ac:spMk id="59" creationId="{F605C4CC-A25C-416F-8333-7CB7DC97D870}"/>
          </ac:spMkLst>
        </pc:spChg>
      </pc:sldChg>
      <pc:sldChg chg="delSp delDesignElem">
        <pc:chgData name="Anne Haig Smith" userId="ac118105-9612-40b2-8906-954d367bd66b" providerId="ADAL" clId="{BDBD2530-E826-461A-A1A4-3E1E72CAC93F}" dt="2022-04-28T12:05:16.275" v="5"/>
        <pc:sldMkLst>
          <pc:docMk/>
          <pc:sldMk cId="3223445413" sldId="258"/>
        </pc:sldMkLst>
        <pc:spChg chg="del">
          <ac:chgData name="Anne Haig Smith" userId="ac118105-9612-40b2-8906-954d367bd66b" providerId="ADAL" clId="{BDBD2530-E826-461A-A1A4-3E1E72CAC93F}" dt="2022-04-28T12:05:16.275" v="5"/>
          <ac:spMkLst>
            <pc:docMk/>
            <pc:sldMk cId="3223445413" sldId="258"/>
            <ac:spMk id="9" creationId="{42A4FC2C-047E-45A5-965D-8E1E3BF09BC6}"/>
          </ac:spMkLst>
        </pc:spChg>
      </pc:sldChg>
      <pc:sldChg chg="delSp delDesignElem">
        <pc:chgData name="Anne Haig Smith" userId="ac118105-9612-40b2-8906-954d367bd66b" providerId="ADAL" clId="{BDBD2530-E826-461A-A1A4-3E1E72CAC93F}" dt="2022-04-28T12:05:16.275" v="5"/>
        <pc:sldMkLst>
          <pc:docMk/>
          <pc:sldMk cId="616938471" sldId="259"/>
        </pc:sldMkLst>
        <pc:spChg chg="del">
          <ac:chgData name="Anne Haig Smith" userId="ac118105-9612-40b2-8906-954d367bd66b" providerId="ADAL" clId="{BDBD2530-E826-461A-A1A4-3E1E72CAC93F}" dt="2022-04-28T12:05:16.275" v="5"/>
          <ac:spMkLst>
            <pc:docMk/>
            <pc:sldMk cId="616938471" sldId="259"/>
            <ac:spMk id="61" creationId="{E49CC64F-7275-4E33-961B-0C5CDC439875}"/>
          </ac:spMkLst>
        </pc:spChg>
      </pc:sldChg>
      <pc:sldChg chg="delSp delDesignElem">
        <pc:chgData name="Anne Haig Smith" userId="ac118105-9612-40b2-8906-954d367bd66b" providerId="ADAL" clId="{BDBD2530-E826-461A-A1A4-3E1E72CAC93F}" dt="2022-04-28T12:05:16.275" v="5"/>
        <pc:sldMkLst>
          <pc:docMk/>
          <pc:sldMk cId="4070984095" sldId="269"/>
        </pc:sldMkLst>
        <pc:spChg chg="del">
          <ac:chgData name="Anne Haig Smith" userId="ac118105-9612-40b2-8906-954d367bd66b" providerId="ADAL" clId="{BDBD2530-E826-461A-A1A4-3E1E72CAC93F}" dt="2022-04-28T12:05:16.275" v="5"/>
          <ac:spMkLst>
            <pc:docMk/>
            <pc:sldMk cId="4070984095" sldId="269"/>
            <ac:spMk id="9" creationId="{37C89E4B-3C9F-44B9-8B86-D9E3D112D8EC}"/>
          </ac:spMkLst>
        </pc:spChg>
        <pc:cxnChg chg="del">
          <ac:chgData name="Anne Haig Smith" userId="ac118105-9612-40b2-8906-954d367bd66b" providerId="ADAL" clId="{BDBD2530-E826-461A-A1A4-3E1E72CAC93F}" dt="2022-04-28T12:05:16.275" v="5"/>
          <ac:cxnSpMkLst>
            <pc:docMk/>
            <pc:sldMk cId="4070984095" sldId="269"/>
            <ac:cxnSpMk id="11" creationId="{AA2EAA10-076F-46BD-8F0F-B9A2FB77A85C}"/>
          </ac:cxnSpMkLst>
        </pc:cxnChg>
        <pc:cxnChg chg="del">
          <ac:chgData name="Anne Haig Smith" userId="ac118105-9612-40b2-8906-954d367bd66b" providerId="ADAL" clId="{BDBD2530-E826-461A-A1A4-3E1E72CAC93F}" dt="2022-04-28T12:05:16.275" v="5"/>
          <ac:cxnSpMkLst>
            <pc:docMk/>
            <pc:sldMk cId="4070984095" sldId="269"/>
            <ac:cxnSpMk id="13" creationId="{D891E407-403B-4764-86C9-33A56D3BCAA3}"/>
          </ac:cxnSpMkLst>
        </pc:cxnChg>
      </pc:sldChg>
    </pc:docChg>
  </pc:docChgLst>
  <pc:docChgLst>
    <pc:chgData name="Sarah Williams" userId="S::williams@activatelearning.ac.uk::1e77acaf-1af2-4d4c-ae39-2dae2e79942c" providerId="AD" clId="Web-{E18B87BF-053F-29BA-89EA-72B91D21C569}"/>
    <pc:docChg chg="modSld">
      <pc:chgData name="Sarah Williams" userId="S::williams@activatelearning.ac.uk::1e77acaf-1af2-4d4c-ae39-2dae2e79942c" providerId="AD" clId="Web-{E18B87BF-053F-29BA-89EA-72B91D21C569}" dt="2022-04-13T16:13:11.163" v="18" actId="1076"/>
      <pc:docMkLst>
        <pc:docMk/>
      </pc:docMkLst>
      <pc:sldChg chg="addSp modSp">
        <pc:chgData name="Sarah Williams" userId="S::williams@activatelearning.ac.uk::1e77acaf-1af2-4d4c-ae39-2dae2e79942c" providerId="AD" clId="Web-{E18B87BF-053F-29BA-89EA-72B91D21C569}" dt="2022-04-13T16:12:45.303" v="10" actId="1076"/>
        <pc:sldMkLst>
          <pc:docMk/>
          <pc:sldMk cId="1926576651" sldId="265"/>
        </pc:sldMkLst>
        <pc:spChg chg="add mod">
          <ac:chgData name="Sarah Williams" userId="S::williams@activatelearning.ac.uk::1e77acaf-1af2-4d4c-ae39-2dae2e79942c" providerId="AD" clId="Web-{E18B87BF-053F-29BA-89EA-72B91D21C569}" dt="2022-04-13T16:12:45.303" v="10" actId="1076"/>
          <ac:spMkLst>
            <pc:docMk/>
            <pc:sldMk cId="1926576651" sldId="265"/>
            <ac:spMk id="2" creationId="{3EE2AC51-8811-8A50-0240-F28612D41BBF}"/>
          </ac:spMkLst>
        </pc:spChg>
      </pc:sldChg>
      <pc:sldChg chg="addSp modSp">
        <pc:chgData name="Sarah Williams" userId="S::williams@activatelearning.ac.uk::1e77acaf-1af2-4d4c-ae39-2dae2e79942c" providerId="AD" clId="Web-{E18B87BF-053F-29BA-89EA-72B91D21C569}" dt="2022-04-13T16:12:55.585" v="13" actId="1076"/>
        <pc:sldMkLst>
          <pc:docMk/>
          <pc:sldMk cId="1952639436" sldId="266"/>
        </pc:sldMkLst>
        <pc:spChg chg="add mod">
          <ac:chgData name="Sarah Williams" userId="S::williams@activatelearning.ac.uk::1e77acaf-1af2-4d4c-ae39-2dae2e79942c" providerId="AD" clId="Web-{E18B87BF-053F-29BA-89EA-72B91D21C569}" dt="2022-04-13T16:12:55.585" v="13" actId="1076"/>
          <ac:spMkLst>
            <pc:docMk/>
            <pc:sldMk cId="1952639436" sldId="266"/>
            <ac:spMk id="2" creationId="{FE279603-D904-6E49-955D-80CD5A4ADA8A}"/>
          </ac:spMkLst>
        </pc:spChg>
      </pc:sldChg>
      <pc:sldChg chg="addSp delSp modSp">
        <pc:chgData name="Sarah Williams" userId="S::williams@activatelearning.ac.uk::1e77acaf-1af2-4d4c-ae39-2dae2e79942c" providerId="AD" clId="Web-{E18B87BF-053F-29BA-89EA-72B91D21C569}" dt="2022-04-13T16:12:39.116" v="7" actId="1076"/>
        <pc:sldMkLst>
          <pc:docMk/>
          <pc:sldMk cId="3573356551" sldId="267"/>
        </pc:sldMkLst>
        <pc:spChg chg="add del mod">
          <ac:chgData name="Sarah Williams" userId="S::williams@activatelearning.ac.uk::1e77acaf-1af2-4d4c-ae39-2dae2e79942c" providerId="AD" clId="Web-{E18B87BF-053F-29BA-89EA-72B91D21C569}" dt="2022-04-13T16:12:24.928" v="4"/>
          <ac:spMkLst>
            <pc:docMk/>
            <pc:sldMk cId="3573356551" sldId="267"/>
            <ac:spMk id="2" creationId="{60839052-32B3-C8C4-CEFA-7B95DDCBC280}"/>
          </ac:spMkLst>
        </pc:spChg>
        <pc:spChg chg="add mod">
          <ac:chgData name="Sarah Williams" userId="S::williams@activatelearning.ac.uk::1e77acaf-1af2-4d4c-ae39-2dae2e79942c" providerId="AD" clId="Web-{E18B87BF-053F-29BA-89EA-72B91D21C569}" dt="2022-04-13T16:12:39.116" v="7" actId="1076"/>
          <ac:spMkLst>
            <pc:docMk/>
            <pc:sldMk cId="3573356551" sldId="267"/>
            <ac:spMk id="3" creationId="{6C5033E0-432D-7223-3E32-534082961005}"/>
          </ac:spMkLst>
        </pc:spChg>
      </pc:sldChg>
      <pc:sldChg chg="addSp modSp">
        <pc:chgData name="Sarah Williams" userId="S::williams@activatelearning.ac.uk::1e77acaf-1af2-4d4c-ae39-2dae2e79942c" providerId="AD" clId="Web-{E18B87BF-053F-29BA-89EA-72B91D21C569}" dt="2022-04-13T16:13:11.163" v="18" actId="1076"/>
        <pc:sldMkLst>
          <pc:docMk/>
          <pc:sldMk cId="890621840" sldId="268"/>
        </pc:sldMkLst>
        <pc:spChg chg="add mod">
          <ac:chgData name="Sarah Williams" userId="S::williams@activatelearning.ac.uk::1e77acaf-1af2-4d4c-ae39-2dae2e79942c" providerId="AD" clId="Web-{E18B87BF-053F-29BA-89EA-72B91D21C569}" dt="2022-04-13T16:13:06.773" v="16" actId="1076"/>
          <ac:spMkLst>
            <pc:docMk/>
            <pc:sldMk cId="890621840" sldId="268"/>
            <ac:spMk id="2" creationId="{665B5F83-A0C6-2FE7-869E-3110DDFEC4E0}"/>
          </ac:spMkLst>
        </pc:spChg>
        <pc:picChg chg="mod">
          <ac:chgData name="Sarah Williams" userId="S::williams@activatelearning.ac.uk::1e77acaf-1af2-4d4c-ae39-2dae2e79942c" providerId="AD" clId="Web-{E18B87BF-053F-29BA-89EA-72B91D21C569}" dt="2022-04-13T16:13:11.163" v="18" actId="1076"/>
          <ac:picMkLst>
            <pc:docMk/>
            <pc:sldMk cId="890621840" sldId="268"/>
            <ac:picMk id="4" creationId="{00000000-0000-0000-0000-000000000000}"/>
          </ac:picMkLst>
        </pc:picChg>
      </pc:sldChg>
    </pc:docChg>
  </pc:docChgLst>
  <pc:docChgLst>
    <pc:chgData name="Siobhan Tyson" userId="810fe39c-7ff7-4db0-bbfd-d874402fe255" providerId="ADAL" clId="{84AF7653-7832-4E98-B2FE-6B58672994EE}"/>
    <pc:docChg chg="modSld modMainMaster">
      <pc:chgData name="Siobhan Tyson" userId="810fe39c-7ff7-4db0-bbfd-d874402fe255" providerId="ADAL" clId="{84AF7653-7832-4E98-B2FE-6B58672994EE}" dt="2022-04-26T12:15:20.049" v="21" actId="313"/>
      <pc:docMkLst>
        <pc:docMk/>
      </pc:docMkLst>
      <pc:sldChg chg="modSp setBg">
        <pc:chgData name="Siobhan Tyson" userId="810fe39c-7ff7-4db0-bbfd-d874402fe255" providerId="ADAL" clId="{84AF7653-7832-4E98-B2FE-6B58672994EE}" dt="2022-04-26T12:15:20.049" v="21" actId="313"/>
        <pc:sldMkLst>
          <pc:docMk/>
          <pc:sldMk cId="109857222" sldId="256"/>
        </pc:sldMkLst>
        <pc:spChg chg="mod">
          <ac:chgData name="Siobhan Tyson" userId="810fe39c-7ff7-4db0-bbfd-d874402fe255" providerId="ADAL" clId="{84AF7653-7832-4E98-B2FE-6B58672994EE}" dt="2022-04-26T12:15:20.049" v="21" actId="313"/>
          <ac:spMkLst>
            <pc:docMk/>
            <pc:sldMk cId="109857222" sldId="256"/>
            <ac:spMk id="2" creationId="{00000000-0000-0000-0000-000000000000}"/>
          </ac:spMkLst>
        </pc:spChg>
      </pc:sldChg>
      <pc:sldChg chg="setBg">
        <pc:chgData name="Siobhan Tyson" userId="810fe39c-7ff7-4db0-bbfd-d874402fe255" providerId="ADAL" clId="{84AF7653-7832-4E98-B2FE-6B58672994EE}" dt="2022-04-26T12:15:01.878" v="2"/>
        <pc:sldMkLst>
          <pc:docMk/>
          <pc:sldMk cId="388677595" sldId="257"/>
        </pc:sldMkLst>
      </pc:sldChg>
      <pc:sldChg chg="setBg">
        <pc:chgData name="Siobhan Tyson" userId="810fe39c-7ff7-4db0-bbfd-d874402fe255" providerId="ADAL" clId="{84AF7653-7832-4E98-B2FE-6B58672994EE}" dt="2022-04-26T12:15:01.878" v="2"/>
        <pc:sldMkLst>
          <pc:docMk/>
          <pc:sldMk cId="3223445413" sldId="258"/>
        </pc:sldMkLst>
      </pc:sldChg>
      <pc:sldChg chg="setBg">
        <pc:chgData name="Siobhan Tyson" userId="810fe39c-7ff7-4db0-bbfd-d874402fe255" providerId="ADAL" clId="{84AF7653-7832-4E98-B2FE-6B58672994EE}" dt="2022-04-26T12:15:01.878" v="2"/>
        <pc:sldMkLst>
          <pc:docMk/>
          <pc:sldMk cId="616938471" sldId="259"/>
        </pc:sldMkLst>
      </pc:sldChg>
      <pc:sldChg chg="setBg">
        <pc:chgData name="Siobhan Tyson" userId="810fe39c-7ff7-4db0-bbfd-d874402fe255" providerId="ADAL" clId="{84AF7653-7832-4E98-B2FE-6B58672994EE}" dt="2022-04-26T12:15:01.878" v="2"/>
        <pc:sldMkLst>
          <pc:docMk/>
          <pc:sldMk cId="4070984095" sldId="269"/>
        </pc:sldMkLst>
      </pc:sldChg>
      <pc:sldMasterChg chg="setBg modSldLayout">
        <pc:chgData name="Siobhan Tyson" userId="810fe39c-7ff7-4db0-bbfd-d874402fe255" providerId="ADAL" clId="{84AF7653-7832-4E98-B2FE-6B58672994EE}" dt="2022-04-26T12:15:01.878" v="2"/>
        <pc:sldMasterMkLst>
          <pc:docMk/>
          <pc:sldMasterMk cId="2460954070" sldId="2147483660"/>
        </pc:sldMasterMkLst>
        <pc:sldLayoutChg chg="setBg">
          <pc:chgData name="Siobhan Tyson" userId="810fe39c-7ff7-4db0-bbfd-d874402fe255" providerId="ADAL" clId="{84AF7653-7832-4E98-B2FE-6B58672994EE}" dt="2022-04-26T12:15:01.878" v="2"/>
          <pc:sldLayoutMkLst>
            <pc:docMk/>
            <pc:sldMasterMk cId="2460954070" sldId="2147483660"/>
            <pc:sldLayoutMk cId="2385387890" sldId="2147483661"/>
          </pc:sldLayoutMkLst>
        </pc:sldLayoutChg>
        <pc:sldLayoutChg chg="setBg">
          <pc:chgData name="Siobhan Tyson" userId="810fe39c-7ff7-4db0-bbfd-d874402fe255" providerId="ADAL" clId="{84AF7653-7832-4E98-B2FE-6B58672994EE}" dt="2022-04-26T12:15:01.878" v="2"/>
          <pc:sldLayoutMkLst>
            <pc:docMk/>
            <pc:sldMasterMk cId="2460954070" sldId="2147483660"/>
            <pc:sldLayoutMk cId="949138452" sldId="2147483662"/>
          </pc:sldLayoutMkLst>
        </pc:sldLayoutChg>
        <pc:sldLayoutChg chg="setBg">
          <pc:chgData name="Siobhan Tyson" userId="810fe39c-7ff7-4db0-bbfd-d874402fe255" providerId="ADAL" clId="{84AF7653-7832-4E98-B2FE-6B58672994EE}" dt="2022-04-26T12:15:01.878" v="2"/>
          <pc:sldLayoutMkLst>
            <pc:docMk/>
            <pc:sldMasterMk cId="2460954070" sldId="2147483660"/>
            <pc:sldLayoutMk cId="2591524520" sldId="2147483663"/>
          </pc:sldLayoutMkLst>
        </pc:sldLayoutChg>
        <pc:sldLayoutChg chg="setBg">
          <pc:chgData name="Siobhan Tyson" userId="810fe39c-7ff7-4db0-bbfd-d874402fe255" providerId="ADAL" clId="{84AF7653-7832-4E98-B2FE-6B58672994EE}" dt="2022-04-26T12:15:01.878" v="2"/>
          <pc:sldLayoutMkLst>
            <pc:docMk/>
            <pc:sldMasterMk cId="2460954070" sldId="2147483660"/>
            <pc:sldLayoutMk cId="1203092039" sldId="2147483664"/>
          </pc:sldLayoutMkLst>
        </pc:sldLayoutChg>
        <pc:sldLayoutChg chg="setBg">
          <pc:chgData name="Siobhan Tyson" userId="810fe39c-7ff7-4db0-bbfd-d874402fe255" providerId="ADAL" clId="{84AF7653-7832-4E98-B2FE-6B58672994EE}" dt="2022-04-26T12:15:01.878" v="2"/>
          <pc:sldLayoutMkLst>
            <pc:docMk/>
            <pc:sldMasterMk cId="2460954070" sldId="2147483660"/>
            <pc:sldLayoutMk cId="3733172339" sldId="2147483665"/>
          </pc:sldLayoutMkLst>
        </pc:sldLayoutChg>
        <pc:sldLayoutChg chg="setBg">
          <pc:chgData name="Siobhan Tyson" userId="810fe39c-7ff7-4db0-bbfd-d874402fe255" providerId="ADAL" clId="{84AF7653-7832-4E98-B2FE-6B58672994EE}" dt="2022-04-26T12:15:01.878" v="2"/>
          <pc:sldLayoutMkLst>
            <pc:docMk/>
            <pc:sldMasterMk cId="2460954070" sldId="2147483660"/>
            <pc:sldLayoutMk cId="3210312558" sldId="2147483666"/>
          </pc:sldLayoutMkLst>
        </pc:sldLayoutChg>
        <pc:sldLayoutChg chg="setBg">
          <pc:chgData name="Siobhan Tyson" userId="810fe39c-7ff7-4db0-bbfd-d874402fe255" providerId="ADAL" clId="{84AF7653-7832-4E98-B2FE-6B58672994EE}" dt="2022-04-26T12:15:01.878" v="2"/>
          <pc:sldLayoutMkLst>
            <pc:docMk/>
            <pc:sldMasterMk cId="2460954070" sldId="2147483660"/>
            <pc:sldLayoutMk cId="3146388984" sldId="2147483667"/>
          </pc:sldLayoutMkLst>
        </pc:sldLayoutChg>
        <pc:sldLayoutChg chg="setBg">
          <pc:chgData name="Siobhan Tyson" userId="810fe39c-7ff7-4db0-bbfd-d874402fe255" providerId="ADAL" clId="{84AF7653-7832-4E98-B2FE-6B58672994EE}" dt="2022-04-26T12:15:01.878" v="2"/>
          <pc:sldLayoutMkLst>
            <pc:docMk/>
            <pc:sldMasterMk cId="2460954070" sldId="2147483660"/>
            <pc:sldLayoutMk cId="3171841454" sldId="2147483668"/>
          </pc:sldLayoutMkLst>
        </pc:sldLayoutChg>
        <pc:sldLayoutChg chg="setBg">
          <pc:chgData name="Siobhan Tyson" userId="810fe39c-7ff7-4db0-bbfd-d874402fe255" providerId="ADAL" clId="{84AF7653-7832-4E98-B2FE-6B58672994EE}" dt="2022-04-26T12:15:01.878" v="2"/>
          <pc:sldLayoutMkLst>
            <pc:docMk/>
            <pc:sldMasterMk cId="2460954070" sldId="2147483660"/>
            <pc:sldLayoutMk cId="1718958274" sldId="2147483669"/>
          </pc:sldLayoutMkLst>
        </pc:sldLayoutChg>
        <pc:sldLayoutChg chg="setBg">
          <pc:chgData name="Siobhan Tyson" userId="810fe39c-7ff7-4db0-bbfd-d874402fe255" providerId="ADAL" clId="{84AF7653-7832-4E98-B2FE-6B58672994EE}" dt="2022-04-26T12:15:01.878" v="2"/>
          <pc:sldLayoutMkLst>
            <pc:docMk/>
            <pc:sldMasterMk cId="2460954070" sldId="2147483660"/>
            <pc:sldLayoutMk cId="2202905451" sldId="2147483670"/>
          </pc:sldLayoutMkLst>
        </pc:sldLayoutChg>
        <pc:sldLayoutChg chg="setBg">
          <pc:chgData name="Siobhan Tyson" userId="810fe39c-7ff7-4db0-bbfd-d874402fe255" providerId="ADAL" clId="{84AF7653-7832-4E98-B2FE-6B58672994EE}" dt="2022-04-26T12:15:01.878" v="2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  <pc:docChgLst>
    <pc:chgData name="Anne Haig Smith" userId="S::ahaigsmith@activatelearning.ac.uk::ac118105-9612-40b2-8906-954d367bd66b" providerId="AD" clId="Web-{972DCC10-D902-4A2F-9D5E-97482A687EDA}"/>
    <pc:docChg chg="modSld">
      <pc:chgData name="Anne Haig Smith" userId="S::ahaigsmith@activatelearning.ac.uk::ac118105-9612-40b2-8906-954d367bd66b" providerId="AD" clId="Web-{972DCC10-D902-4A2F-9D5E-97482A687EDA}" dt="2022-04-28T18:11:41.908" v="0" actId="14100"/>
      <pc:docMkLst>
        <pc:docMk/>
      </pc:docMkLst>
      <pc:sldChg chg="modSp">
        <pc:chgData name="Anne Haig Smith" userId="S::ahaigsmith@activatelearning.ac.uk::ac118105-9612-40b2-8906-954d367bd66b" providerId="AD" clId="Web-{972DCC10-D902-4A2F-9D5E-97482A687EDA}" dt="2022-04-28T18:11:41.908" v="0" actId="14100"/>
        <pc:sldMkLst>
          <pc:docMk/>
          <pc:sldMk cId="109857222" sldId="256"/>
        </pc:sldMkLst>
        <pc:spChg chg="mod">
          <ac:chgData name="Anne Haig Smith" userId="S::ahaigsmith@activatelearning.ac.uk::ac118105-9612-40b2-8906-954d367bd66b" providerId="AD" clId="Web-{972DCC10-D902-4A2F-9D5E-97482A687EDA}" dt="2022-04-28T18:11:41.908" v="0" actId="14100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11AD24-A5DA-4554-B7D5-364E0F70E198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F0986B84-FB78-49A6-B72D-D60B576757D1}">
      <dgm:prSet/>
      <dgm:spPr/>
      <dgm:t>
        <a:bodyPr/>
        <a:lstStyle/>
        <a:p>
          <a:r>
            <a:rPr lang="en-GB" dirty="0"/>
            <a:t>Explore the importance of teacher </a:t>
          </a:r>
          <a:r>
            <a:rPr lang="en-GB" dirty="0">
              <a:latin typeface="Calibri Light" panose="020F0302020204030204"/>
            </a:rPr>
            <a:t>wellbeing</a:t>
          </a:r>
          <a:r>
            <a:rPr lang="en-GB" dirty="0"/>
            <a:t> </a:t>
          </a:r>
          <a:endParaRPr lang="en-US" dirty="0"/>
        </a:p>
      </dgm:t>
    </dgm:pt>
    <dgm:pt modelId="{46CFC7A7-C97B-4303-960A-7AE39A110CF1}" type="parTrans" cxnId="{DEE661A5-54DD-479B-9E74-E9FEF79CC6CA}">
      <dgm:prSet/>
      <dgm:spPr/>
      <dgm:t>
        <a:bodyPr/>
        <a:lstStyle/>
        <a:p>
          <a:endParaRPr lang="en-US"/>
        </a:p>
      </dgm:t>
    </dgm:pt>
    <dgm:pt modelId="{F4F09071-7D72-4443-9012-2ACB617AC318}" type="sibTrans" cxnId="{DEE661A5-54DD-479B-9E74-E9FEF79CC6CA}">
      <dgm:prSet/>
      <dgm:spPr/>
      <dgm:t>
        <a:bodyPr/>
        <a:lstStyle/>
        <a:p>
          <a:endParaRPr lang="en-US"/>
        </a:p>
      </dgm:t>
    </dgm:pt>
    <dgm:pt modelId="{B1EAB24A-F9A0-4A83-AF73-2DB0D506466F}">
      <dgm:prSet/>
      <dgm:spPr/>
      <dgm:t>
        <a:bodyPr/>
        <a:lstStyle/>
        <a:p>
          <a:r>
            <a:rPr lang="en-GB" dirty="0"/>
            <a:t>Identify some useful strategies for improving our own mental health </a:t>
          </a:r>
          <a:endParaRPr lang="en-US" dirty="0"/>
        </a:p>
      </dgm:t>
    </dgm:pt>
    <dgm:pt modelId="{073AEFCC-2E15-4EC8-A46C-AC640E51CFCB}" type="parTrans" cxnId="{9B49F1E0-0645-448B-BC99-19386D64FE40}">
      <dgm:prSet/>
      <dgm:spPr/>
      <dgm:t>
        <a:bodyPr/>
        <a:lstStyle/>
        <a:p>
          <a:endParaRPr lang="en-US"/>
        </a:p>
      </dgm:t>
    </dgm:pt>
    <dgm:pt modelId="{2C47A152-B25D-4D71-80A7-30CCAEE42C5E}" type="sibTrans" cxnId="{9B49F1E0-0645-448B-BC99-19386D64FE40}">
      <dgm:prSet/>
      <dgm:spPr/>
      <dgm:t>
        <a:bodyPr/>
        <a:lstStyle/>
        <a:p>
          <a:endParaRPr lang="en-US"/>
        </a:p>
      </dgm:t>
    </dgm:pt>
    <dgm:pt modelId="{5042E11B-F4CA-4A91-9B83-466DDCD7F9C2}" type="pres">
      <dgm:prSet presAssocID="{F011AD24-A5DA-4554-B7D5-364E0F70E198}" presName="vert0" presStyleCnt="0">
        <dgm:presLayoutVars>
          <dgm:dir/>
          <dgm:animOne val="branch"/>
          <dgm:animLvl val="lvl"/>
        </dgm:presLayoutVars>
      </dgm:prSet>
      <dgm:spPr/>
    </dgm:pt>
    <dgm:pt modelId="{85148136-7298-4D17-8153-C9ABD8340B37}" type="pres">
      <dgm:prSet presAssocID="{F0986B84-FB78-49A6-B72D-D60B576757D1}" presName="thickLine" presStyleLbl="alignNode1" presStyleIdx="0" presStyleCnt="2"/>
      <dgm:spPr/>
    </dgm:pt>
    <dgm:pt modelId="{114E96DF-C290-40DE-9F33-10CA6175A9C6}" type="pres">
      <dgm:prSet presAssocID="{F0986B84-FB78-49A6-B72D-D60B576757D1}" presName="horz1" presStyleCnt="0"/>
      <dgm:spPr/>
    </dgm:pt>
    <dgm:pt modelId="{A221227E-C91A-4228-91DB-D0B03481E01B}" type="pres">
      <dgm:prSet presAssocID="{F0986B84-FB78-49A6-B72D-D60B576757D1}" presName="tx1" presStyleLbl="revTx" presStyleIdx="0" presStyleCnt="2"/>
      <dgm:spPr/>
    </dgm:pt>
    <dgm:pt modelId="{87685434-AD73-4EAB-A9EB-FB2340E73AD0}" type="pres">
      <dgm:prSet presAssocID="{F0986B84-FB78-49A6-B72D-D60B576757D1}" presName="vert1" presStyleCnt="0"/>
      <dgm:spPr/>
    </dgm:pt>
    <dgm:pt modelId="{AF0700AD-4A9B-4EB0-BE87-5D04C2FDD921}" type="pres">
      <dgm:prSet presAssocID="{B1EAB24A-F9A0-4A83-AF73-2DB0D506466F}" presName="thickLine" presStyleLbl="alignNode1" presStyleIdx="1" presStyleCnt="2"/>
      <dgm:spPr/>
    </dgm:pt>
    <dgm:pt modelId="{2DFE9B08-488F-4741-AFB9-2261D89CBAB8}" type="pres">
      <dgm:prSet presAssocID="{B1EAB24A-F9A0-4A83-AF73-2DB0D506466F}" presName="horz1" presStyleCnt="0"/>
      <dgm:spPr/>
    </dgm:pt>
    <dgm:pt modelId="{0A41EC8D-1AF1-41BF-8A39-7A48DB82D3F1}" type="pres">
      <dgm:prSet presAssocID="{B1EAB24A-F9A0-4A83-AF73-2DB0D506466F}" presName="tx1" presStyleLbl="revTx" presStyleIdx="1" presStyleCnt="2"/>
      <dgm:spPr/>
    </dgm:pt>
    <dgm:pt modelId="{3C0DCD34-7588-4576-AABA-EA714142D3E2}" type="pres">
      <dgm:prSet presAssocID="{B1EAB24A-F9A0-4A83-AF73-2DB0D506466F}" presName="vert1" presStyleCnt="0"/>
      <dgm:spPr/>
    </dgm:pt>
  </dgm:ptLst>
  <dgm:cxnLst>
    <dgm:cxn modelId="{64FC7D6A-098E-489D-B2FE-B9ED220CBC71}" type="presOf" srcId="{F0986B84-FB78-49A6-B72D-D60B576757D1}" destId="{A221227E-C91A-4228-91DB-D0B03481E01B}" srcOrd="0" destOrd="0" presId="urn:microsoft.com/office/officeart/2008/layout/LinedList"/>
    <dgm:cxn modelId="{B1FBC077-C4F9-4419-99CD-5A120230879E}" type="presOf" srcId="{F011AD24-A5DA-4554-B7D5-364E0F70E198}" destId="{5042E11B-F4CA-4A91-9B83-466DDCD7F9C2}" srcOrd="0" destOrd="0" presId="urn:microsoft.com/office/officeart/2008/layout/LinedList"/>
    <dgm:cxn modelId="{DEE661A5-54DD-479B-9E74-E9FEF79CC6CA}" srcId="{F011AD24-A5DA-4554-B7D5-364E0F70E198}" destId="{F0986B84-FB78-49A6-B72D-D60B576757D1}" srcOrd="0" destOrd="0" parTransId="{46CFC7A7-C97B-4303-960A-7AE39A110CF1}" sibTransId="{F4F09071-7D72-4443-9012-2ACB617AC318}"/>
    <dgm:cxn modelId="{9B49F1E0-0645-448B-BC99-19386D64FE40}" srcId="{F011AD24-A5DA-4554-B7D5-364E0F70E198}" destId="{B1EAB24A-F9A0-4A83-AF73-2DB0D506466F}" srcOrd="1" destOrd="0" parTransId="{073AEFCC-2E15-4EC8-A46C-AC640E51CFCB}" sibTransId="{2C47A152-B25D-4D71-80A7-30CCAEE42C5E}"/>
    <dgm:cxn modelId="{4FDE9BE7-8834-4E71-8205-1B759C333340}" type="presOf" srcId="{B1EAB24A-F9A0-4A83-AF73-2DB0D506466F}" destId="{0A41EC8D-1AF1-41BF-8A39-7A48DB82D3F1}" srcOrd="0" destOrd="0" presId="urn:microsoft.com/office/officeart/2008/layout/LinedList"/>
    <dgm:cxn modelId="{EBE90B27-1D07-4C8D-8CBA-54A9AAFDCB63}" type="presParOf" srcId="{5042E11B-F4CA-4A91-9B83-466DDCD7F9C2}" destId="{85148136-7298-4D17-8153-C9ABD8340B37}" srcOrd="0" destOrd="0" presId="urn:microsoft.com/office/officeart/2008/layout/LinedList"/>
    <dgm:cxn modelId="{AD028E98-CBF7-4E7A-BC17-E1873298E364}" type="presParOf" srcId="{5042E11B-F4CA-4A91-9B83-466DDCD7F9C2}" destId="{114E96DF-C290-40DE-9F33-10CA6175A9C6}" srcOrd="1" destOrd="0" presId="urn:microsoft.com/office/officeart/2008/layout/LinedList"/>
    <dgm:cxn modelId="{1CFD7ED0-9A61-481B-B41D-7CE12BAA8309}" type="presParOf" srcId="{114E96DF-C290-40DE-9F33-10CA6175A9C6}" destId="{A221227E-C91A-4228-91DB-D0B03481E01B}" srcOrd="0" destOrd="0" presId="urn:microsoft.com/office/officeart/2008/layout/LinedList"/>
    <dgm:cxn modelId="{0F665EB6-AD58-4C97-B353-F4F1C8C3B389}" type="presParOf" srcId="{114E96DF-C290-40DE-9F33-10CA6175A9C6}" destId="{87685434-AD73-4EAB-A9EB-FB2340E73AD0}" srcOrd="1" destOrd="0" presId="urn:microsoft.com/office/officeart/2008/layout/LinedList"/>
    <dgm:cxn modelId="{45576112-038C-4647-9844-CA9FCE152287}" type="presParOf" srcId="{5042E11B-F4CA-4A91-9B83-466DDCD7F9C2}" destId="{AF0700AD-4A9B-4EB0-BE87-5D04C2FDD921}" srcOrd="2" destOrd="0" presId="urn:microsoft.com/office/officeart/2008/layout/LinedList"/>
    <dgm:cxn modelId="{7CD7F84B-4A8D-4834-A460-A49BC43D3979}" type="presParOf" srcId="{5042E11B-F4CA-4A91-9B83-466DDCD7F9C2}" destId="{2DFE9B08-488F-4741-AFB9-2261D89CBAB8}" srcOrd="3" destOrd="0" presId="urn:microsoft.com/office/officeart/2008/layout/LinedList"/>
    <dgm:cxn modelId="{391544DD-9875-43CB-8FB5-B2C99BABC5B0}" type="presParOf" srcId="{2DFE9B08-488F-4741-AFB9-2261D89CBAB8}" destId="{0A41EC8D-1AF1-41BF-8A39-7A48DB82D3F1}" srcOrd="0" destOrd="0" presId="urn:microsoft.com/office/officeart/2008/layout/LinedList"/>
    <dgm:cxn modelId="{B30F19AA-35FC-41A3-A331-921A4A8B5D36}" type="presParOf" srcId="{2DFE9B08-488F-4741-AFB9-2261D89CBAB8}" destId="{3C0DCD34-7588-4576-AABA-EA714142D3E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148136-7298-4D17-8153-C9ABD8340B37}">
      <dsp:nvSpPr>
        <dsp:cNvPr id="0" name=""/>
        <dsp:cNvSpPr/>
      </dsp:nvSpPr>
      <dsp:spPr>
        <a:xfrm>
          <a:off x="0" y="0"/>
          <a:ext cx="394149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21227E-C91A-4228-91DB-D0B03481E01B}">
      <dsp:nvSpPr>
        <dsp:cNvPr id="0" name=""/>
        <dsp:cNvSpPr/>
      </dsp:nvSpPr>
      <dsp:spPr>
        <a:xfrm>
          <a:off x="0" y="0"/>
          <a:ext cx="3941499" cy="2077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Explore the importance of teacher </a:t>
          </a:r>
          <a:r>
            <a:rPr lang="en-GB" sz="3200" kern="1200" dirty="0">
              <a:latin typeface="Calibri Light" panose="020F0302020204030204"/>
            </a:rPr>
            <a:t>wellbeing</a:t>
          </a:r>
          <a:r>
            <a:rPr lang="en-GB" sz="3200" kern="1200" dirty="0"/>
            <a:t> </a:t>
          </a:r>
          <a:endParaRPr lang="en-US" sz="3200" kern="1200" dirty="0"/>
        </a:p>
      </dsp:txBody>
      <dsp:txXfrm>
        <a:off x="0" y="0"/>
        <a:ext cx="3941499" cy="2077180"/>
      </dsp:txXfrm>
    </dsp:sp>
    <dsp:sp modelId="{AF0700AD-4A9B-4EB0-BE87-5D04C2FDD921}">
      <dsp:nvSpPr>
        <dsp:cNvPr id="0" name=""/>
        <dsp:cNvSpPr/>
      </dsp:nvSpPr>
      <dsp:spPr>
        <a:xfrm>
          <a:off x="0" y="2077180"/>
          <a:ext cx="394149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41EC8D-1AF1-41BF-8A39-7A48DB82D3F1}">
      <dsp:nvSpPr>
        <dsp:cNvPr id="0" name=""/>
        <dsp:cNvSpPr/>
      </dsp:nvSpPr>
      <dsp:spPr>
        <a:xfrm>
          <a:off x="0" y="2077180"/>
          <a:ext cx="3941499" cy="2077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Identify some useful strategies for improving our own mental health </a:t>
          </a:r>
          <a:endParaRPr lang="en-US" sz="3200" kern="1200" dirty="0"/>
        </a:p>
      </dsp:txBody>
      <dsp:txXfrm>
        <a:off x="0" y="2077180"/>
        <a:ext cx="3941499" cy="2077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152A3-6895-4F53-BAA8-1F258C7208BE}" type="datetimeFigureOut">
              <a:t>6/28/2022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4928F-5FE0-4F9F-A958-4D512B9862E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789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4928F-5FE0-4F9F-A958-4D512B9862EA}" type="slidenum"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300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4928F-5FE0-4F9F-A958-4D512B9862EA}" type="slidenum">
              <a:rPr lang="en-GB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932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4928F-5FE0-4F9F-A958-4D512B9862EA}" type="slidenum">
              <a:rPr lang="en-GB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088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BFD7E-805F-48F6-BC3D-1C7F628B5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7B58F-F66C-47BD-8BD5-67225F79E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2E6E3-4464-4242-8E8F-F69DE9966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3ACB2-DEBD-4A40-8E66-5E3F73E8D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117DB-A45C-4CF4-81C9-3B6559CBD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14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D1181-FF78-4390-95F4-751F09000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897510-5D08-4729-B5F1-A58B9A529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3EA3A-7F56-48CB-8251-54E6A9807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82CDB-1691-40A1-B928-24B2EE945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2FFAE-1099-4D75-8A01-6DB721D8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126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C89803-D443-4AF8-B919-0F053B9BC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5036F1-048C-4503-B035-661A85296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E2AD0-F408-49A2-AF83-A3273F3C3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4EC4F-6D8E-4158-868A-88B91A39F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2CD22-4CCB-4562-866F-8E8AFF223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781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98AD3-481A-4FE8-A09F-A43D18741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24A7E-4E1A-44F5-A52D-36F02373B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869F4-A756-44FC-9AF7-CE987E4B6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4D0E9-41F1-4184-BE42-93AAB20D0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71F74-4643-4230-8A1E-71C851B03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91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2A6B3-55CE-4B12-ADAD-DE10AC6EA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608B4-AFA4-4E03-99E6-885871B13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9F639-71B8-44E7-AE6E-6CF5C5DD4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ECF06-9B6F-41D7-BBB7-5F83F204D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4E0A3-1714-4F44-80AA-070CDF08F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60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201BA-19DE-4CE7-90E2-2A0F4674A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447D9-61D6-4816-8665-631A143B6B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8D5F33-9669-48F9-A7D5-1120AFF18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234353-FC7F-458D-8100-82B7BD95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FBA44C-93AF-4FFF-A838-B07098814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DE83B-08AA-4A1B-B9EA-7686FB34D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93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CACFB-C09F-462B-A473-348563FF5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FC19AF-4634-4279-8D24-E002F9B08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2F79-2E75-493A-85D2-EE63E2348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5EDE1B-3257-492B-8425-BBB83C79C5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7FD26B-9E05-4B5E-A51C-00BB8E1B2B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0F3E2B-1BE2-429E-AE41-15E5D89A8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E52B36-65A9-443B-A6D4-81E32386B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1480D3-C11B-45CE-BB7A-0B53FD29F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28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DC532-1768-4E1F-80F6-827AB0A9E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E9100A-72B9-4253-AB88-E59B61217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A0242F-0B76-4FD4-87FB-5A435F855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3D5CE-CBEF-4533-9FED-C9CD1A91F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44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AD183E-39F5-46A4-AF79-D7B8CF277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0E27E5-A56B-4FF1-8DB7-DA3A32055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D106C-DEF2-4633-A300-2011F453B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67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EBDB7-54CA-4304-8939-27F1229B2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24506-EA99-42F8-87DF-FB125BAD5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C21134-2F8A-4175-932A-3174B05FE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5112D-CB40-4D8B-B8A4-45D45334B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145421-F29E-4F55-A387-11EB3ED29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3EFC9C-3438-476E-AFA5-17855593B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699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98B16-3554-4321-9CDF-91630AC8C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2C4865-5504-4F02-BA96-EA0CDBC27D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15064E-B272-4DC5-8CD2-64406A531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C8A4C8-69AA-493A-A6AE-7966219BA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A5E9DA-C9EA-4D27-B4EA-01B972C84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34495-660A-4959-87D7-3BF7C4C3A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10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BFF23D-03CB-4A2F-80DB-2215E5681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11D97-2C59-4BBD-B941-0E71EC452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88D1E-79A7-47E9-9224-77D969A49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6E291-9183-4717-B587-259B59345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DC3E4-2A23-4B10-A32B-E14232DA06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63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jpeg"/><Relationship Id="rId5" Type="http://schemas.openxmlformats.org/officeDocument/2006/relationships/hyperlink" Target="https://www.teachertoolkit.co.uk/2016/10/15/smarter-steps-workload/" TargetMode="External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www.teachertoolkit.co.uk/2018/05/29/47-wellbeing-tip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eachertoolkit.co.uk/2018/05/29/47-wellbeing-tips/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eachertoolkit.co.uk/2018/05/29/47-wellbeing-tips/" TargetMode="Externa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toolkit.co.uk/2018/05/29/47-wellbeing-tips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2AA68C2-6624-C564-3854-77E315453F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3587932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4800" dirty="0">
                <a:solidFill>
                  <a:schemeClr val="bg1"/>
                </a:solidFill>
                <a:cs typeface="Calibri Light"/>
              </a:rPr>
              <a:t>Session 1: Mental Health for Teachers </a:t>
            </a:r>
            <a:endParaRPr lang="en-GB" sz="4800" dirty="0">
              <a:solidFill>
                <a:schemeClr val="bg1"/>
              </a:solidFill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7D8B1AA-C9CE-49FF-ABD2-A5CEB80F3E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5280"/>
    </mc:Choice>
    <mc:Fallback xmlns="">
      <p:transition spd="slow" advTm="5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9" descr="A picture containing text, tree, outdoor, plant&#10;&#10;Description automatically generated">
            <a:extLst>
              <a:ext uri="{FF2B5EF4-FFF2-40B4-BE49-F238E27FC236}">
                <a16:creationId xmlns:a16="http://schemas.microsoft.com/office/drawing/2014/main" id="{E348B818-2884-2ACB-9747-8CACE7BC41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2766" y="359443"/>
            <a:ext cx="7413121" cy="62972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8D610A-7F98-9DFE-E570-CAFFEC5AA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GB">
                <a:cs typeface="Calibri Light"/>
              </a:rPr>
              <a:t>Learning Outcomes </a:t>
            </a:r>
            <a:endParaRPr lang="en-GB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012A808-CBD3-A661-7762-0C3B0ED1BF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3392846"/>
              </p:ext>
            </p:extLst>
          </p:nvPr>
        </p:nvGraphicFramePr>
        <p:xfrm>
          <a:off x="804672" y="2022601"/>
          <a:ext cx="3941499" cy="4154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71FA68C-1F7D-4D90-8C04-D6E6E80E1B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7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1155"/>
    </mc:Choice>
    <mc:Fallback xmlns="">
      <p:transition spd="slow" advTm="111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picture containing person, young&#10;&#10;Description automatically generated">
            <a:extLst>
              <a:ext uri="{FF2B5EF4-FFF2-40B4-BE49-F238E27FC236}">
                <a16:creationId xmlns:a16="http://schemas.microsoft.com/office/drawing/2014/main" id="{9958C428-6B91-DF72-4869-D4C01E3EF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E98ACEF-D4F4-46DE-A625-198017A372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4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934"/>
    </mc:Choice>
    <mc:Fallback xmlns="">
      <p:transition spd="slow" advTm="469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6E3C3-4C1A-6E69-C8A1-51179BA88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Prioritising Workload </a:t>
            </a:r>
          </a:p>
        </p:txBody>
      </p:sp>
      <p:sp>
        <p:nvSpPr>
          <p:cNvPr id="56" name="Content Placeholder 8">
            <a:extLst>
              <a:ext uri="{FF2B5EF4-FFF2-40B4-BE49-F238E27FC236}">
                <a16:creationId xmlns:a16="http://schemas.microsoft.com/office/drawing/2014/main" id="{AF7A7C07-EAE0-28E9-1537-4FA7AD0D0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612" y="4750893"/>
            <a:ext cx="4949946" cy="11478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000" dirty="0">
                <a:hlinkClick r:id="rId5"/>
              </a:rPr>
              <a:t>12 Smart Steps to Reduce Teacher Workload (teachertoolkit.co.uk)</a:t>
            </a:r>
            <a:endParaRPr lang="en-US" sz="3000" dirty="0"/>
          </a:p>
        </p:txBody>
      </p:sp>
      <p:pic>
        <p:nvPicPr>
          <p:cNvPr id="4" name="Picture 4" descr="A picture containing sky&#10;&#10;Description automatically generated">
            <a:extLst>
              <a:ext uri="{FF2B5EF4-FFF2-40B4-BE49-F238E27FC236}">
                <a16:creationId xmlns:a16="http://schemas.microsoft.com/office/drawing/2014/main" id="{D088A385-EBEB-1684-F9B6-EA4D2C19EA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92ECEFD-F904-4AB1-A544-F3496992C3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38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33957"/>
    </mc:Choice>
    <mc:Fallback xmlns="">
      <p:transition spd="slow" advTm="339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95" y="400743"/>
            <a:ext cx="7429500" cy="186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033" y="3052998"/>
            <a:ext cx="8588674" cy="18636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407" y="4301943"/>
            <a:ext cx="4153593" cy="2556057"/>
          </a:xfrm>
          <a:prstGeom prst="rect">
            <a:avLst/>
          </a:prstGeom>
        </p:spPr>
      </p:pic>
      <p:sp>
        <p:nvSpPr>
          <p:cNvPr id="7" name="AutoShape 2" descr="Image result for yog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794" y="2672672"/>
            <a:ext cx="2798166" cy="18659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1289" y="388273"/>
            <a:ext cx="3771368" cy="21387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5033E0-432D-7223-3E32-534082961005}"/>
              </a:ext>
            </a:extLst>
          </p:cNvPr>
          <p:cNvSpPr txBox="1"/>
          <p:nvPr/>
        </p:nvSpPr>
        <p:spPr>
          <a:xfrm>
            <a:off x="856891" y="5587042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7"/>
              </a:rPr>
              <a:t>47 Wellbeing Tips For Teachers | Teacher Toolkit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5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7"/>
    </mc:Choice>
    <mc:Fallback xmlns="">
      <p:transition spd="slow" advTm="594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966" y="432262"/>
            <a:ext cx="8418019" cy="2233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0356" y="3000868"/>
            <a:ext cx="3177107" cy="3188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9775" y="5076825"/>
            <a:ext cx="2562225" cy="1781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78" y="5076825"/>
            <a:ext cx="2619375" cy="17430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E2AC51-8811-8A50-0240-F28612D41BBF}"/>
              </a:ext>
            </a:extLst>
          </p:cNvPr>
          <p:cNvSpPr txBox="1"/>
          <p:nvPr/>
        </p:nvSpPr>
        <p:spPr>
          <a:xfrm>
            <a:off x="8706928" y="2999117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6"/>
              </a:rPr>
              <a:t>47 Wellbeing Tips For Teachers | Teacher Toolkit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76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42" y="293976"/>
            <a:ext cx="7486650" cy="2695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73" y="4008403"/>
            <a:ext cx="9681174" cy="18933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3302" y="489757"/>
            <a:ext cx="2792383" cy="27923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279603-D904-6E49-955D-80CD5A4ADA8A}"/>
              </a:ext>
            </a:extLst>
          </p:cNvPr>
          <p:cNvSpPr txBox="1"/>
          <p:nvPr/>
        </p:nvSpPr>
        <p:spPr>
          <a:xfrm>
            <a:off x="396815" y="6003985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5"/>
              </a:rPr>
              <a:t>47 Wellbeing Tips For Teachers | Teacher Toolkit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39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706" y="219572"/>
            <a:ext cx="7553023" cy="64096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5B5F83-A0C6-2FE7-869E-3110DDFEC4E0}"/>
              </a:ext>
            </a:extLst>
          </p:cNvPr>
          <p:cNvSpPr txBox="1"/>
          <p:nvPr/>
        </p:nvSpPr>
        <p:spPr>
          <a:xfrm>
            <a:off x="9238891" y="900023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3"/>
              </a:rPr>
              <a:t>47 Wellbeing Tips For Teachers | Teacher Toolkit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21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D18F9-DDD3-FE0F-D37D-E8014C46D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Reflection 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6C52CDC-0EC6-8711-1B3E-DF7642C046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B3AD0EC0-A472-40F5-B7D7-71E494CCB4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8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43"/>
    </mc:Choice>
    <mc:Fallback xmlns="">
      <p:transition spd="slow" advTm="188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551C6AA3F1FB48A22E78D50B162E5A" ma:contentTypeVersion="8" ma:contentTypeDescription="Create a new document." ma:contentTypeScope="" ma:versionID="d24482b62be2e1a8d4f146be6c2d094f">
  <xsd:schema xmlns:xsd="http://www.w3.org/2001/XMLSchema" xmlns:xs="http://www.w3.org/2001/XMLSchema" xmlns:p="http://schemas.microsoft.com/office/2006/metadata/properties" xmlns:ns2="155bbaf9-3613-43e5-bb47-a14b0ef4f6d8" xmlns:ns3="ace07e12-53be-4380-a752-febff906d8c1" targetNamespace="http://schemas.microsoft.com/office/2006/metadata/properties" ma:root="true" ma:fieldsID="36096151c5a773b22839c58d2d82dda7" ns2:_="" ns3:_="">
    <xsd:import namespace="155bbaf9-3613-43e5-bb47-a14b0ef4f6d8"/>
    <xsd:import namespace="ace07e12-53be-4380-a752-febff906d8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5bbaf9-3613-43e5-bb47-a14b0ef4f6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e07e12-53be-4380-a752-febff906d8c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3B0C7F-0109-4002-8F61-2F394D6B85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C45F08-3C32-47E8-85DA-3DE56C1E09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5bbaf9-3613-43e5-bb47-a14b0ef4f6d8"/>
    <ds:schemaRef ds:uri="ace07e12-53be-4380-a752-febff906d8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1548F1-367D-46E8-BB9F-D9961AC886F3}">
  <ds:schemaRefs>
    <ds:schemaRef ds:uri="http://purl.org/dc/elements/1.1/"/>
    <ds:schemaRef ds:uri="155bbaf9-3613-43e5-bb47-a14b0ef4f6d8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ace07e12-53be-4380-a752-febff906d8c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77</Words>
  <Application>Microsoft Office PowerPoint</Application>
  <PresentationFormat>Widescreen</PresentationFormat>
  <Paragraphs>14</Paragraphs>
  <Slides>9</Slides>
  <Notes>3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Session 1: Mental Health for Teachers </vt:lpstr>
      <vt:lpstr>Learning Outcomes </vt:lpstr>
      <vt:lpstr>PowerPoint Presentation</vt:lpstr>
      <vt:lpstr>Prioritising Workload </vt:lpstr>
      <vt:lpstr>PowerPoint Presentation</vt:lpstr>
      <vt:lpstr>PowerPoint Presentation</vt:lpstr>
      <vt:lpstr>PowerPoint Presentation</vt:lpstr>
      <vt:lpstr>PowerPoint Presentation</vt:lpstr>
      <vt:lpstr>Reflection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</dc:title>
  <dc:creator/>
  <cp:lastModifiedBy>Andy Bignell</cp:lastModifiedBy>
  <cp:revision>290</cp:revision>
  <dcterms:created xsi:type="dcterms:W3CDTF">2022-04-13T12:51:29Z</dcterms:created>
  <dcterms:modified xsi:type="dcterms:W3CDTF">2022-06-28T09:35:40Z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0x01010059551C6AA3F1FB48A22E78D50B162E5A</vt:lpwstr>
  </property>
</Properties>
</file>